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8" r:id="rId3"/>
    <p:sldId id="271" r:id="rId4"/>
    <p:sldId id="281" r:id="rId5"/>
    <p:sldId id="282" r:id="rId6"/>
    <p:sldId id="273" r:id="rId7"/>
    <p:sldId id="295" r:id="rId8"/>
    <p:sldId id="296" r:id="rId9"/>
    <p:sldId id="289" r:id="rId10"/>
    <p:sldId id="293" r:id="rId11"/>
    <p:sldId id="294" r:id="rId12"/>
    <p:sldId id="288" r:id="rId13"/>
    <p:sldId id="275" r:id="rId14"/>
    <p:sldId id="276" r:id="rId15"/>
    <p:sldId id="272" r:id="rId16"/>
    <p:sldId id="267" r:id="rId17"/>
  </p:sldIdLst>
  <p:sldSz cx="9144000" cy="6858000" type="screen4x3"/>
  <p:notesSz cx="6858000" cy="9144000"/>
  <p:embeddedFontLst>
    <p:embeddedFont>
      <p:font typeface="210 악동클럽 R" panose="02020603020101020101" pitchFamily="18" charset="-127"/>
      <p:regular r:id="rId20"/>
    </p:embeddedFont>
    <p:embeddedFont>
      <p:font typeface="210 파란우산 R" panose="02020603020101020101" pitchFamily="18" charset="-127"/>
      <p:regular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210 색종이 R" panose="02020603020101020101" pitchFamily="18" charset="-127"/>
      <p:regular r:id="rId24"/>
    </p:embeddedFont>
    <p:embeddedFont>
      <p:font typeface="나눔손글씨 붓" panose="03060600000000000000" pitchFamily="66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89" userDrawn="1">
          <p15:clr>
            <a:srgbClr val="A4A3A4"/>
          </p15:clr>
        </p15:guide>
        <p15:guide id="2" pos="12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03B"/>
    <a:srgbClr val="233B7C"/>
    <a:srgbClr val="E67084"/>
    <a:srgbClr val="122059"/>
    <a:srgbClr val="368A8E"/>
    <a:srgbClr val="51F159"/>
    <a:srgbClr val="EE54D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8" autoAdjust="0"/>
    <p:restoredTop sz="84371" autoAdjust="0"/>
  </p:normalViewPr>
  <p:slideViewPr>
    <p:cSldViewPr>
      <p:cViewPr varScale="1">
        <p:scale>
          <a:sx n="73" d="100"/>
          <a:sy n="73" d="100"/>
        </p:scale>
        <p:origin x="-1954" y="-72"/>
      </p:cViewPr>
      <p:guideLst>
        <p:guide orient="horz" pos="1389"/>
        <p:guide pos="120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18B40-8C74-4F6D-8A37-781993A412AA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9DF59A6-2A99-4412-80F8-2FB6DFACD039}">
      <dgm:prSet phldrT="[텍스트]" custT="1"/>
      <dgm:spPr/>
      <dgm:t>
        <a:bodyPr/>
        <a:lstStyle/>
        <a:p>
          <a:pPr latinLnBrk="1"/>
          <a:r>
            <a:rPr lang="en-US" altLang="ko-KR" sz="28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1</a:t>
          </a:r>
          <a:endParaRPr lang="ko-KR" altLang="en-US" sz="28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65B6FA0D-57C6-48C7-A0D2-A7F03C8A3EC0}" type="parTrans" cxnId="{936E22D0-92EC-4648-A62B-F975584E7AD5}">
      <dgm:prSet/>
      <dgm:spPr/>
      <dgm:t>
        <a:bodyPr/>
        <a:lstStyle/>
        <a:p>
          <a:pPr latinLnBrk="1"/>
          <a:endParaRPr lang="ko-KR" altLang="en-US"/>
        </a:p>
      </dgm:t>
    </dgm:pt>
    <dgm:pt modelId="{D9950E39-5E91-4CBD-8A7C-EED36D665933}" type="sibTrans" cxnId="{936E22D0-92EC-4648-A62B-F975584E7AD5}">
      <dgm:prSet/>
      <dgm:spPr/>
      <dgm:t>
        <a:bodyPr/>
        <a:lstStyle/>
        <a:p>
          <a:pPr latinLnBrk="1"/>
          <a:endParaRPr lang="ko-KR" altLang="en-US"/>
        </a:p>
      </dgm:t>
    </dgm:pt>
    <dgm:pt modelId="{3C46DB81-E082-4681-B601-00F9941C565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세부구현 체크리스트 및 달성도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EAA078D8-2C21-47FF-AF3E-6DED1410D621}" type="parTrans" cxnId="{1A973845-F3D8-4EA0-A8B5-10A3155AB4BF}">
      <dgm:prSet/>
      <dgm:spPr/>
      <dgm:t>
        <a:bodyPr/>
        <a:lstStyle/>
        <a:p>
          <a:pPr latinLnBrk="1"/>
          <a:endParaRPr lang="ko-KR" altLang="en-US"/>
        </a:p>
      </dgm:t>
    </dgm:pt>
    <dgm:pt modelId="{494778B0-5AED-4CE9-BADB-2EA78E89AC05}" type="sibTrans" cxnId="{1A973845-F3D8-4EA0-A8B5-10A3155AB4BF}">
      <dgm:prSet/>
      <dgm:spPr/>
      <dgm:t>
        <a:bodyPr/>
        <a:lstStyle/>
        <a:p>
          <a:pPr latinLnBrk="1"/>
          <a:endParaRPr lang="ko-KR" altLang="en-US"/>
        </a:p>
      </dgm:t>
    </dgm:pt>
    <dgm:pt modelId="{5CA66084-4FC8-40DB-8CBA-610094B73952}">
      <dgm:prSet phldrT="[텍스트]" custT="1"/>
      <dgm:spPr/>
      <dgm:t>
        <a:bodyPr/>
        <a:lstStyle/>
        <a:p>
          <a:pPr latinLnBrk="1"/>
          <a:r>
            <a:rPr lang="en-US" altLang="ko-KR" sz="2400" dirty="0" smtClean="0">
              <a:latin typeface="210 색종이 R" panose="02020603020101020101" pitchFamily="18" charset="-127"/>
              <a:ea typeface="210 색종이 R" panose="02020603020101020101" pitchFamily="18" charset="-127"/>
            </a:rPr>
            <a:t>2</a:t>
          </a:r>
          <a:endParaRPr lang="ko-KR" altLang="en-US" sz="2400" dirty="0">
            <a:latin typeface="210 색종이 R" panose="02020603020101020101" pitchFamily="18" charset="-127"/>
            <a:ea typeface="210 색종이 R" panose="02020603020101020101" pitchFamily="18" charset="-127"/>
          </a:endParaRPr>
        </a:p>
      </dgm:t>
    </dgm:pt>
    <dgm:pt modelId="{BFDBA022-0BCA-483B-8169-32A0C93BD6AA}" type="parTrans" cxnId="{68E55DC4-B26D-4339-B820-672AEAC61DB1}">
      <dgm:prSet/>
      <dgm:spPr/>
      <dgm:t>
        <a:bodyPr/>
        <a:lstStyle/>
        <a:p>
          <a:pPr latinLnBrk="1"/>
          <a:endParaRPr lang="ko-KR" altLang="en-US"/>
        </a:p>
      </dgm:t>
    </dgm:pt>
    <dgm:pt modelId="{AB59698B-DD7F-4BBD-A0AB-89DA78D079F3}" type="sibTrans" cxnId="{68E55DC4-B26D-4339-B820-672AEAC61DB1}">
      <dgm:prSet/>
      <dgm:spPr/>
      <dgm:t>
        <a:bodyPr/>
        <a:lstStyle/>
        <a:p>
          <a:pPr latinLnBrk="1"/>
          <a:endParaRPr lang="ko-KR" altLang="en-US"/>
        </a:p>
      </dgm:t>
    </dgm:pt>
    <dgm:pt modelId="{FA973040-F8E0-4939-9A20-6BD85AE1FBD0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구현 내용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C0E39131-89F9-410F-B9F0-4415D4317055}" type="parTrans" cxnId="{09F1988F-BD18-4422-B2A9-9B700464006F}">
      <dgm:prSet/>
      <dgm:spPr/>
      <dgm:t>
        <a:bodyPr/>
        <a:lstStyle/>
        <a:p>
          <a:pPr latinLnBrk="1"/>
          <a:endParaRPr lang="ko-KR" altLang="en-US"/>
        </a:p>
      </dgm:t>
    </dgm:pt>
    <dgm:pt modelId="{31298526-2BB1-4EAC-9C7B-45BE5BE98684}" type="sibTrans" cxnId="{09F1988F-BD18-4422-B2A9-9B700464006F}">
      <dgm:prSet/>
      <dgm:spPr/>
      <dgm:t>
        <a:bodyPr/>
        <a:lstStyle/>
        <a:p>
          <a:pPr latinLnBrk="1"/>
          <a:endParaRPr lang="ko-KR" altLang="en-US"/>
        </a:p>
      </dgm:t>
    </dgm:pt>
    <dgm:pt modelId="{75DAAA4F-C54F-41A2-80E6-B71350D23166}">
      <dgm:prSet phldrT="[텍스트]" custT="1"/>
      <dgm:spPr/>
      <dgm:t>
        <a:bodyPr/>
        <a:lstStyle/>
        <a:p>
          <a:pPr latinLnBrk="1"/>
          <a:r>
            <a:rPr lang="en-US" altLang="ko-KR" sz="2400" dirty="0" smtClean="0">
              <a:latin typeface="210 색종이 R" panose="02020603020101020101" pitchFamily="18" charset="-127"/>
              <a:ea typeface="210 색종이 R" panose="02020603020101020101" pitchFamily="18" charset="-127"/>
            </a:rPr>
            <a:t>3</a:t>
          </a:r>
          <a:endParaRPr lang="ko-KR" altLang="en-US" sz="2400" dirty="0">
            <a:latin typeface="210 색종이 R" panose="02020603020101020101" pitchFamily="18" charset="-127"/>
            <a:ea typeface="210 색종이 R" panose="02020603020101020101" pitchFamily="18" charset="-127"/>
          </a:endParaRPr>
        </a:p>
      </dgm:t>
    </dgm:pt>
    <dgm:pt modelId="{A75D8F1B-1C80-417C-BA6A-9BC46FEFB6A8}" type="parTrans" cxnId="{03033E1B-7B39-4682-8756-8A6E799B0770}">
      <dgm:prSet/>
      <dgm:spPr/>
      <dgm:t>
        <a:bodyPr/>
        <a:lstStyle/>
        <a:p>
          <a:pPr latinLnBrk="1"/>
          <a:endParaRPr lang="ko-KR" altLang="en-US"/>
        </a:p>
      </dgm:t>
    </dgm:pt>
    <dgm:pt modelId="{49790293-0F11-4345-B87E-7ED3E4887FFA}" type="sibTrans" cxnId="{03033E1B-7B39-4682-8756-8A6E799B0770}">
      <dgm:prSet/>
      <dgm:spPr/>
      <dgm:t>
        <a:bodyPr/>
        <a:lstStyle/>
        <a:p>
          <a:pPr latinLnBrk="1"/>
          <a:endParaRPr lang="ko-KR" altLang="en-US"/>
        </a:p>
      </dgm:t>
    </dgm:pt>
    <dgm:pt modelId="{F4864DD2-B4BA-431F-8BDA-BD1C4F6F2063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회고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F806F374-923E-404B-B05C-699BECF59034}" type="parTrans" cxnId="{7D4C8211-43A3-4525-8A1B-70E8E7AFB5B8}">
      <dgm:prSet/>
      <dgm:spPr/>
      <dgm:t>
        <a:bodyPr/>
        <a:lstStyle/>
        <a:p>
          <a:pPr latinLnBrk="1"/>
          <a:endParaRPr lang="ko-KR" altLang="en-US"/>
        </a:p>
      </dgm:t>
    </dgm:pt>
    <dgm:pt modelId="{7044B3F5-6F9F-4C87-9594-CC23D66398F2}" type="sibTrans" cxnId="{7D4C8211-43A3-4525-8A1B-70E8E7AFB5B8}">
      <dgm:prSet/>
      <dgm:spPr/>
      <dgm:t>
        <a:bodyPr/>
        <a:lstStyle/>
        <a:p>
          <a:pPr latinLnBrk="1"/>
          <a:endParaRPr lang="ko-KR" altLang="en-US"/>
        </a:p>
      </dgm:t>
    </dgm:pt>
    <dgm:pt modelId="{E901B497-AA25-40B1-928E-55D6381F0B0A}">
      <dgm:prSet phldrT="[텍스트]" custT="1"/>
      <dgm:spPr/>
      <dgm:t>
        <a:bodyPr/>
        <a:lstStyle/>
        <a:p>
          <a:pPr latinLnBrk="1"/>
          <a:r>
            <a:rPr lang="en-US" altLang="ko-KR" sz="2400" dirty="0" smtClean="0">
              <a:latin typeface="210 색종이 R" panose="02020603020101020101" pitchFamily="18" charset="-127"/>
              <a:ea typeface="210 색종이 R" panose="02020603020101020101" pitchFamily="18" charset="-127"/>
            </a:rPr>
            <a:t>4</a:t>
          </a:r>
          <a:endParaRPr lang="ko-KR" altLang="en-US" sz="2400" dirty="0">
            <a:latin typeface="210 색종이 R" panose="02020603020101020101" pitchFamily="18" charset="-127"/>
            <a:ea typeface="210 색종이 R" panose="02020603020101020101" pitchFamily="18" charset="-127"/>
          </a:endParaRPr>
        </a:p>
      </dgm:t>
    </dgm:pt>
    <dgm:pt modelId="{F8A7FF1C-5442-49C2-9EF2-FB77918CA889}" type="parTrans" cxnId="{EAC1958C-2697-4E59-9F71-D3F884B131D1}">
      <dgm:prSet/>
      <dgm:spPr/>
      <dgm:t>
        <a:bodyPr/>
        <a:lstStyle/>
        <a:p>
          <a:pPr latinLnBrk="1"/>
          <a:endParaRPr lang="ko-KR" altLang="en-US"/>
        </a:p>
      </dgm:t>
    </dgm:pt>
    <dgm:pt modelId="{D0002E3D-6DF0-4B5C-9637-6F86CCFBA10B}" type="sibTrans" cxnId="{EAC1958C-2697-4E59-9F71-D3F884B131D1}">
      <dgm:prSet/>
      <dgm:spPr/>
      <dgm:t>
        <a:bodyPr/>
        <a:lstStyle/>
        <a:p>
          <a:pPr latinLnBrk="1"/>
          <a:endParaRPr lang="ko-KR" altLang="en-US"/>
        </a:p>
      </dgm:t>
    </dgm:pt>
    <dgm:pt modelId="{0E0BD79B-02B2-446C-8077-7FF2CBF95BE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시연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92927134-6B68-45F3-AF00-B4B770B5E992}" type="parTrans" cxnId="{C44D9E17-0A74-4E37-8E80-5F9F3131038C}">
      <dgm:prSet/>
      <dgm:spPr/>
      <dgm:t>
        <a:bodyPr/>
        <a:lstStyle/>
        <a:p>
          <a:pPr latinLnBrk="1"/>
          <a:endParaRPr lang="ko-KR" altLang="en-US"/>
        </a:p>
      </dgm:t>
    </dgm:pt>
    <dgm:pt modelId="{044A332E-A861-47FE-B7C2-525A3E762CF7}" type="sibTrans" cxnId="{C44D9E17-0A74-4E37-8E80-5F9F3131038C}">
      <dgm:prSet/>
      <dgm:spPr/>
      <dgm:t>
        <a:bodyPr/>
        <a:lstStyle/>
        <a:p>
          <a:pPr latinLnBrk="1"/>
          <a:endParaRPr lang="ko-KR" altLang="en-US"/>
        </a:p>
      </dgm:t>
    </dgm:pt>
    <dgm:pt modelId="{710ABEA3-6C9B-4AC6-874F-B5540E23CE2B}">
      <dgm:prSet phldrT="[텍스트]" custT="1"/>
      <dgm:spPr/>
      <dgm:t>
        <a:bodyPr/>
        <a:lstStyle/>
        <a:p>
          <a:pPr latinLnBrk="1"/>
          <a:r>
            <a:rPr lang="en-US" altLang="ko-KR" sz="2400" dirty="0" smtClean="0">
              <a:latin typeface="210 색종이 R" panose="02020603020101020101" pitchFamily="18" charset="-127"/>
              <a:ea typeface="210 색종이 R" panose="02020603020101020101" pitchFamily="18" charset="-127"/>
            </a:rPr>
            <a:t>5</a:t>
          </a:r>
          <a:endParaRPr lang="ko-KR" altLang="en-US" sz="2400" dirty="0">
            <a:latin typeface="210 색종이 R" panose="02020603020101020101" pitchFamily="18" charset="-127"/>
            <a:ea typeface="210 색종이 R" panose="02020603020101020101" pitchFamily="18" charset="-127"/>
          </a:endParaRPr>
        </a:p>
      </dgm:t>
    </dgm:pt>
    <dgm:pt modelId="{FDD8C77B-40C3-477D-ACAB-A5C94934DB75}" type="parTrans" cxnId="{D9CE7847-DA35-4639-BC29-A2AAD04A6695}">
      <dgm:prSet/>
      <dgm:spPr/>
      <dgm:t>
        <a:bodyPr/>
        <a:lstStyle/>
        <a:p>
          <a:pPr latinLnBrk="1"/>
          <a:endParaRPr lang="ko-KR" altLang="en-US"/>
        </a:p>
      </dgm:t>
    </dgm:pt>
    <dgm:pt modelId="{ADBCC660-0AB6-4A90-AF9A-3D6DF36BDD5A}" type="sibTrans" cxnId="{D9CE7847-DA35-4639-BC29-A2AAD04A6695}">
      <dgm:prSet/>
      <dgm:spPr/>
      <dgm:t>
        <a:bodyPr/>
        <a:lstStyle/>
        <a:p>
          <a:pPr latinLnBrk="1"/>
          <a:endParaRPr lang="ko-KR" altLang="en-US"/>
        </a:p>
      </dgm:t>
    </dgm:pt>
    <dgm:pt modelId="{C3261A28-5D51-4A9B-ADAE-55BD4FE13993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Q &amp; A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370D33B7-B783-4919-85C9-D06444022A18}" type="parTrans" cxnId="{B379E8ED-A2CF-4397-A92F-EEA2B0AD856C}">
      <dgm:prSet/>
      <dgm:spPr/>
      <dgm:t>
        <a:bodyPr/>
        <a:lstStyle/>
        <a:p>
          <a:pPr latinLnBrk="1"/>
          <a:endParaRPr lang="ko-KR" altLang="en-US"/>
        </a:p>
      </dgm:t>
    </dgm:pt>
    <dgm:pt modelId="{795F9D79-F1B1-4C53-BF22-CA3B46BDA7E4}" type="sibTrans" cxnId="{B379E8ED-A2CF-4397-A92F-EEA2B0AD856C}">
      <dgm:prSet/>
      <dgm:spPr/>
      <dgm:t>
        <a:bodyPr/>
        <a:lstStyle/>
        <a:p>
          <a:pPr latinLnBrk="1"/>
          <a:endParaRPr lang="ko-KR" altLang="en-US"/>
        </a:p>
      </dgm:t>
    </dgm:pt>
    <dgm:pt modelId="{F9122258-AE1A-4273-9F5E-6E0349370E45}" type="pres">
      <dgm:prSet presAssocID="{68C18B40-8C74-4F6D-8A37-781993A412A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618434-A810-453D-9E63-7EA056937AA0}" type="pres">
      <dgm:prSet presAssocID="{99DF59A6-2A99-4412-80F8-2FB6DFACD039}" presName="composite" presStyleCnt="0"/>
      <dgm:spPr/>
    </dgm:pt>
    <dgm:pt modelId="{85328231-0207-4BD1-85D4-8DB01FAD66BF}" type="pres">
      <dgm:prSet presAssocID="{99DF59A6-2A99-4412-80F8-2FB6DFACD039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07631-FCF2-4E55-B265-05019945075F}" type="pres">
      <dgm:prSet presAssocID="{99DF59A6-2A99-4412-80F8-2FB6DFACD039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DA1B54-BF01-408F-A920-937C7FF5E12C}" type="pres">
      <dgm:prSet presAssocID="{D9950E39-5E91-4CBD-8A7C-EED36D665933}" presName="sp" presStyleCnt="0"/>
      <dgm:spPr/>
    </dgm:pt>
    <dgm:pt modelId="{A88E8ADA-7274-4110-9779-8B9AFE8D2FE7}" type="pres">
      <dgm:prSet presAssocID="{5CA66084-4FC8-40DB-8CBA-610094B73952}" presName="composite" presStyleCnt="0"/>
      <dgm:spPr/>
    </dgm:pt>
    <dgm:pt modelId="{1B6EED56-0A8D-4C23-8D91-0EDD8E21277E}" type="pres">
      <dgm:prSet presAssocID="{5CA66084-4FC8-40DB-8CBA-610094B73952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DC1409-8F36-43E0-B620-5D6E058680FD}" type="pres">
      <dgm:prSet presAssocID="{5CA66084-4FC8-40DB-8CBA-610094B73952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A4625C-BAD8-4F17-83AB-D6E718FD806C}" type="pres">
      <dgm:prSet presAssocID="{AB59698B-DD7F-4BBD-A0AB-89DA78D079F3}" presName="sp" presStyleCnt="0"/>
      <dgm:spPr/>
    </dgm:pt>
    <dgm:pt modelId="{E1F77524-56E7-4B34-B81F-7DC2107B6D0F}" type="pres">
      <dgm:prSet presAssocID="{75DAAA4F-C54F-41A2-80E6-B71350D23166}" presName="composite" presStyleCnt="0"/>
      <dgm:spPr/>
    </dgm:pt>
    <dgm:pt modelId="{647DB7BC-AB29-496A-9C1F-24F44561E6C6}" type="pres">
      <dgm:prSet presAssocID="{75DAAA4F-C54F-41A2-80E6-B71350D23166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FAE72B-EB01-47F5-815A-FD1A465FFB37}" type="pres">
      <dgm:prSet presAssocID="{75DAAA4F-C54F-41A2-80E6-B71350D23166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3A00B7-B5D7-4922-8F34-3B4000FA134D}" type="pres">
      <dgm:prSet presAssocID="{49790293-0F11-4345-B87E-7ED3E4887FFA}" presName="sp" presStyleCnt="0"/>
      <dgm:spPr/>
    </dgm:pt>
    <dgm:pt modelId="{F82FB8D2-9531-43E1-BAE9-39832ACAE05B}" type="pres">
      <dgm:prSet presAssocID="{E901B497-AA25-40B1-928E-55D6381F0B0A}" presName="composite" presStyleCnt="0"/>
      <dgm:spPr/>
    </dgm:pt>
    <dgm:pt modelId="{3A46F756-1A63-4EDF-B7FC-6D45A6F92117}" type="pres">
      <dgm:prSet presAssocID="{E901B497-AA25-40B1-928E-55D6381F0B0A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BD46C1-8C7D-49FA-BF72-79F0379E8C42}" type="pres">
      <dgm:prSet presAssocID="{E901B497-AA25-40B1-928E-55D6381F0B0A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6E67D2-81BA-4885-B371-154A8D581314}" type="pres">
      <dgm:prSet presAssocID="{D0002E3D-6DF0-4B5C-9637-6F86CCFBA10B}" presName="sp" presStyleCnt="0"/>
      <dgm:spPr/>
    </dgm:pt>
    <dgm:pt modelId="{606E5E08-4886-42BA-9479-4227B69A359A}" type="pres">
      <dgm:prSet presAssocID="{710ABEA3-6C9B-4AC6-874F-B5540E23CE2B}" presName="composite" presStyleCnt="0"/>
      <dgm:spPr/>
    </dgm:pt>
    <dgm:pt modelId="{31C56A08-BC2A-4E95-91C1-73C3BF8EBFFA}" type="pres">
      <dgm:prSet presAssocID="{710ABEA3-6C9B-4AC6-874F-B5540E23CE2B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B2930E-B568-40AD-A994-A075C4BA7879}" type="pres">
      <dgm:prSet presAssocID="{710ABEA3-6C9B-4AC6-874F-B5540E23CE2B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9CE7847-DA35-4639-BC29-A2AAD04A6695}" srcId="{68C18B40-8C74-4F6D-8A37-781993A412AA}" destId="{710ABEA3-6C9B-4AC6-874F-B5540E23CE2B}" srcOrd="4" destOrd="0" parTransId="{FDD8C77B-40C3-477D-ACAB-A5C94934DB75}" sibTransId="{ADBCC660-0AB6-4A90-AF9A-3D6DF36BDD5A}"/>
    <dgm:cxn modelId="{2788938A-1050-4ACC-B5F7-B6CD7CAC0A1A}" type="presOf" srcId="{E901B497-AA25-40B1-928E-55D6381F0B0A}" destId="{3A46F756-1A63-4EDF-B7FC-6D45A6F92117}" srcOrd="0" destOrd="0" presId="urn:microsoft.com/office/officeart/2005/8/layout/chevron2"/>
    <dgm:cxn modelId="{7D4C8211-43A3-4525-8A1B-70E8E7AFB5B8}" srcId="{75DAAA4F-C54F-41A2-80E6-B71350D23166}" destId="{F4864DD2-B4BA-431F-8BDA-BD1C4F6F2063}" srcOrd="0" destOrd="0" parTransId="{F806F374-923E-404B-B05C-699BECF59034}" sibTransId="{7044B3F5-6F9F-4C87-9594-CC23D66398F2}"/>
    <dgm:cxn modelId="{DCDB7DC0-A447-41AE-948C-765F73E84E5D}" type="presOf" srcId="{68C18B40-8C74-4F6D-8A37-781993A412AA}" destId="{F9122258-AE1A-4273-9F5E-6E0349370E45}" srcOrd="0" destOrd="0" presId="urn:microsoft.com/office/officeart/2005/8/layout/chevron2"/>
    <dgm:cxn modelId="{03033E1B-7B39-4682-8756-8A6E799B0770}" srcId="{68C18B40-8C74-4F6D-8A37-781993A412AA}" destId="{75DAAA4F-C54F-41A2-80E6-B71350D23166}" srcOrd="2" destOrd="0" parTransId="{A75D8F1B-1C80-417C-BA6A-9BC46FEFB6A8}" sibTransId="{49790293-0F11-4345-B87E-7ED3E4887FFA}"/>
    <dgm:cxn modelId="{936E22D0-92EC-4648-A62B-F975584E7AD5}" srcId="{68C18B40-8C74-4F6D-8A37-781993A412AA}" destId="{99DF59A6-2A99-4412-80F8-2FB6DFACD039}" srcOrd="0" destOrd="0" parTransId="{65B6FA0D-57C6-48C7-A0D2-A7F03C8A3EC0}" sibTransId="{D9950E39-5E91-4CBD-8A7C-EED36D665933}"/>
    <dgm:cxn modelId="{FB89495F-47E2-4492-9149-13AC39FC6832}" type="presOf" srcId="{3C46DB81-E082-4681-B601-00F9941C565B}" destId="{01507631-FCF2-4E55-B265-05019945075F}" srcOrd="0" destOrd="0" presId="urn:microsoft.com/office/officeart/2005/8/layout/chevron2"/>
    <dgm:cxn modelId="{C44D9E17-0A74-4E37-8E80-5F9F3131038C}" srcId="{E901B497-AA25-40B1-928E-55D6381F0B0A}" destId="{0E0BD79B-02B2-446C-8077-7FF2CBF95BE7}" srcOrd="0" destOrd="0" parTransId="{92927134-6B68-45F3-AF00-B4B770B5E992}" sibTransId="{044A332E-A861-47FE-B7C2-525A3E762CF7}"/>
    <dgm:cxn modelId="{8A10FCCD-DD99-4627-BED9-EFE1D9AE166F}" type="presOf" srcId="{5CA66084-4FC8-40DB-8CBA-610094B73952}" destId="{1B6EED56-0A8D-4C23-8D91-0EDD8E21277E}" srcOrd="0" destOrd="0" presId="urn:microsoft.com/office/officeart/2005/8/layout/chevron2"/>
    <dgm:cxn modelId="{68E55DC4-B26D-4339-B820-672AEAC61DB1}" srcId="{68C18B40-8C74-4F6D-8A37-781993A412AA}" destId="{5CA66084-4FC8-40DB-8CBA-610094B73952}" srcOrd="1" destOrd="0" parTransId="{BFDBA022-0BCA-483B-8169-32A0C93BD6AA}" sibTransId="{AB59698B-DD7F-4BBD-A0AB-89DA78D079F3}"/>
    <dgm:cxn modelId="{09F1988F-BD18-4422-B2A9-9B700464006F}" srcId="{5CA66084-4FC8-40DB-8CBA-610094B73952}" destId="{FA973040-F8E0-4939-9A20-6BD85AE1FBD0}" srcOrd="0" destOrd="0" parTransId="{C0E39131-89F9-410F-B9F0-4415D4317055}" sibTransId="{31298526-2BB1-4EAC-9C7B-45BE5BE98684}"/>
    <dgm:cxn modelId="{DE1EBFBE-BFDA-46D0-A1EC-929447649BBB}" type="presOf" srcId="{C3261A28-5D51-4A9B-ADAE-55BD4FE13993}" destId="{75B2930E-B568-40AD-A994-A075C4BA7879}" srcOrd="0" destOrd="0" presId="urn:microsoft.com/office/officeart/2005/8/layout/chevron2"/>
    <dgm:cxn modelId="{F86D3A01-344E-4A19-B938-29E96D3F8B72}" type="presOf" srcId="{FA973040-F8E0-4939-9A20-6BD85AE1FBD0}" destId="{71DC1409-8F36-43E0-B620-5D6E058680FD}" srcOrd="0" destOrd="0" presId="urn:microsoft.com/office/officeart/2005/8/layout/chevron2"/>
    <dgm:cxn modelId="{9385C919-E820-4161-BD85-932390FA643B}" type="presOf" srcId="{75DAAA4F-C54F-41A2-80E6-B71350D23166}" destId="{647DB7BC-AB29-496A-9C1F-24F44561E6C6}" srcOrd="0" destOrd="0" presId="urn:microsoft.com/office/officeart/2005/8/layout/chevron2"/>
    <dgm:cxn modelId="{A866A556-CF1E-4979-AF0A-08D11A421EEB}" type="presOf" srcId="{99DF59A6-2A99-4412-80F8-2FB6DFACD039}" destId="{85328231-0207-4BD1-85D4-8DB01FAD66BF}" srcOrd="0" destOrd="0" presId="urn:microsoft.com/office/officeart/2005/8/layout/chevron2"/>
    <dgm:cxn modelId="{EAC1958C-2697-4E59-9F71-D3F884B131D1}" srcId="{68C18B40-8C74-4F6D-8A37-781993A412AA}" destId="{E901B497-AA25-40B1-928E-55D6381F0B0A}" srcOrd="3" destOrd="0" parTransId="{F8A7FF1C-5442-49C2-9EF2-FB77918CA889}" sibTransId="{D0002E3D-6DF0-4B5C-9637-6F86CCFBA10B}"/>
    <dgm:cxn modelId="{816FA028-08D4-404D-B0F8-F7A32722DCD7}" type="presOf" srcId="{F4864DD2-B4BA-431F-8BDA-BD1C4F6F2063}" destId="{7DFAE72B-EB01-47F5-815A-FD1A465FFB37}" srcOrd="0" destOrd="0" presId="urn:microsoft.com/office/officeart/2005/8/layout/chevron2"/>
    <dgm:cxn modelId="{1A1D7E20-64DD-4160-A6FD-8B77E9788008}" type="presOf" srcId="{0E0BD79B-02B2-446C-8077-7FF2CBF95BE7}" destId="{C7BD46C1-8C7D-49FA-BF72-79F0379E8C42}" srcOrd="0" destOrd="0" presId="urn:microsoft.com/office/officeart/2005/8/layout/chevron2"/>
    <dgm:cxn modelId="{B379E8ED-A2CF-4397-A92F-EEA2B0AD856C}" srcId="{710ABEA3-6C9B-4AC6-874F-B5540E23CE2B}" destId="{C3261A28-5D51-4A9B-ADAE-55BD4FE13993}" srcOrd="0" destOrd="0" parTransId="{370D33B7-B783-4919-85C9-D06444022A18}" sibTransId="{795F9D79-F1B1-4C53-BF22-CA3B46BDA7E4}"/>
    <dgm:cxn modelId="{1A973845-F3D8-4EA0-A8B5-10A3155AB4BF}" srcId="{99DF59A6-2A99-4412-80F8-2FB6DFACD039}" destId="{3C46DB81-E082-4681-B601-00F9941C565B}" srcOrd="0" destOrd="0" parTransId="{EAA078D8-2C21-47FF-AF3E-6DED1410D621}" sibTransId="{494778B0-5AED-4CE9-BADB-2EA78E89AC05}"/>
    <dgm:cxn modelId="{BB027D79-F7B9-4586-B597-E49F43D6CC90}" type="presOf" srcId="{710ABEA3-6C9B-4AC6-874F-B5540E23CE2B}" destId="{31C56A08-BC2A-4E95-91C1-73C3BF8EBFFA}" srcOrd="0" destOrd="0" presId="urn:microsoft.com/office/officeart/2005/8/layout/chevron2"/>
    <dgm:cxn modelId="{812F025D-9D68-419F-8139-843913F90485}" type="presParOf" srcId="{F9122258-AE1A-4273-9F5E-6E0349370E45}" destId="{7B618434-A810-453D-9E63-7EA056937AA0}" srcOrd="0" destOrd="0" presId="urn:microsoft.com/office/officeart/2005/8/layout/chevron2"/>
    <dgm:cxn modelId="{E039E7CA-869F-44DD-B1C8-4B6B6DC7FD70}" type="presParOf" srcId="{7B618434-A810-453D-9E63-7EA056937AA0}" destId="{85328231-0207-4BD1-85D4-8DB01FAD66BF}" srcOrd="0" destOrd="0" presId="urn:microsoft.com/office/officeart/2005/8/layout/chevron2"/>
    <dgm:cxn modelId="{03B89A3A-4E14-4486-AE10-B8D318F9289C}" type="presParOf" srcId="{7B618434-A810-453D-9E63-7EA056937AA0}" destId="{01507631-FCF2-4E55-B265-05019945075F}" srcOrd="1" destOrd="0" presId="urn:microsoft.com/office/officeart/2005/8/layout/chevron2"/>
    <dgm:cxn modelId="{B1C47CDB-A2E1-4E79-A3E7-E2A043ADA3E6}" type="presParOf" srcId="{F9122258-AE1A-4273-9F5E-6E0349370E45}" destId="{8EDA1B54-BF01-408F-A920-937C7FF5E12C}" srcOrd="1" destOrd="0" presId="urn:microsoft.com/office/officeart/2005/8/layout/chevron2"/>
    <dgm:cxn modelId="{546D9D3F-76EA-4520-A8E3-6150B3E56FCF}" type="presParOf" srcId="{F9122258-AE1A-4273-9F5E-6E0349370E45}" destId="{A88E8ADA-7274-4110-9779-8B9AFE8D2FE7}" srcOrd="2" destOrd="0" presId="urn:microsoft.com/office/officeart/2005/8/layout/chevron2"/>
    <dgm:cxn modelId="{32F8B2AF-371D-4FAC-9AAC-1D0709FE24FB}" type="presParOf" srcId="{A88E8ADA-7274-4110-9779-8B9AFE8D2FE7}" destId="{1B6EED56-0A8D-4C23-8D91-0EDD8E21277E}" srcOrd="0" destOrd="0" presId="urn:microsoft.com/office/officeart/2005/8/layout/chevron2"/>
    <dgm:cxn modelId="{495E73C7-DD29-40D1-B7CB-D8F633E1585D}" type="presParOf" srcId="{A88E8ADA-7274-4110-9779-8B9AFE8D2FE7}" destId="{71DC1409-8F36-43E0-B620-5D6E058680FD}" srcOrd="1" destOrd="0" presId="urn:microsoft.com/office/officeart/2005/8/layout/chevron2"/>
    <dgm:cxn modelId="{0400572A-6F89-4658-B6BE-3B04D4E3CAAD}" type="presParOf" srcId="{F9122258-AE1A-4273-9F5E-6E0349370E45}" destId="{03A4625C-BAD8-4F17-83AB-D6E718FD806C}" srcOrd="3" destOrd="0" presId="urn:microsoft.com/office/officeart/2005/8/layout/chevron2"/>
    <dgm:cxn modelId="{4F7CFB66-76BC-435D-9510-A464B4EAADB6}" type="presParOf" srcId="{F9122258-AE1A-4273-9F5E-6E0349370E45}" destId="{E1F77524-56E7-4B34-B81F-7DC2107B6D0F}" srcOrd="4" destOrd="0" presId="urn:microsoft.com/office/officeart/2005/8/layout/chevron2"/>
    <dgm:cxn modelId="{93907642-2A15-43DA-A232-2806D44DC96F}" type="presParOf" srcId="{E1F77524-56E7-4B34-B81F-7DC2107B6D0F}" destId="{647DB7BC-AB29-496A-9C1F-24F44561E6C6}" srcOrd="0" destOrd="0" presId="urn:microsoft.com/office/officeart/2005/8/layout/chevron2"/>
    <dgm:cxn modelId="{408820A4-B94C-47F9-8A55-7B69FF26D284}" type="presParOf" srcId="{E1F77524-56E7-4B34-B81F-7DC2107B6D0F}" destId="{7DFAE72B-EB01-47F5-815A-FD1A465FFB37}" srcOrd="1" destOrd="0" presId="urn:microsoft.com/office/officeart/2005/8/layout/chevron2"/>
    <dgm:cxn modelId="{BA83F512-E481-49AA-9E7C-7BD42B03B6FE}" type="presParOf" srcId="{F9122258-AE1A-4273-9F5E-6E0349370E45}" destId="{B23A00B7-B5D7-4922-8F34-3B4000FA134D}" srcOrd="5" destOrd="0" presId="urn:microsoft.com/office/officeart/2005/8/layout/chevron2"/>
    <dgm:cxn modelId="{EB907AB0-B7A9-4E99-A563-E3ED1B02546D}" type="presParOf" srcId="{F9122258-AE1A-4273-9F5E-6E0349370E45}" destId="{F82FB8D2-9531-43E1-BAE9-39832ACAE05B}" srcOrd="6" destOrd="0" presId="urn:microsoft.com/office/officeart/2005/8/layout/chevron2"/>
    <dgm:cxn modelId="{7F0ED40A-DDF4-4F90-903F-D6F772B5DD8C}" type="presParOf" srcId="{F82FB8D2-9531-43E1-BAE9-39832ACAE05B}" destId="{3A46F756-1A63-4EDF-B7FC-6D45A6F92117}" srcOrd="0" destOrd="0" presId="urn:microsoft.com/office/officeart/2005/8/layout/chevron2"/>
    <dgm:cxn modelId="{09CD62F3-6A39-4618-9C5B-802A609151AC}" type="presParOf" srcId="{F82FB8D2-9531-43E1-BAE9-39832ACAE05B}" destId="{C7BD46C1-8C7D-49FA-BF72-79F0379E8C42}" srcOrd="1" destOrd="0" presId="urn:microsoft.com/office/officeart/2005/8/layout/chevron2"/>
    <dgm:cxn modelId="{193BCF40-8D48-4B13-BF43-B7E02C00D7DB}" type="presParOf" srcId="{F9122258-AE1A-4273-9F5E-6E0349370E45}" destId="{3F6E67D2-81BA-4885-B371-154A8D581314}" srcOrd="7" destOrd="0" presId="urn:microsoft.com/office/officeart/2005/8/layout/chevron2"/>
    <dgm:cxn modelId="{D13AAC9A-B062-4A9F-8401-3AEE76B3EEC0}" type="presParOf" srcId="{F9122258-AE1A-4273-9F5E-6E0349370E45}" destId="{606E5E08-4886-42BA-9479-4227B69A359A}" srcOrd="8" destOrd="0" presId="urn:microsoft.com/office/officeart/2005/8/layout/chevron2"/>
    <dgm:cxn modelId="{7C20F033-4486-426C-A7A2-1C66C7B47925}" type="presParOf" srcId="{606E5E08-4886-42BA-9479-4227B69A359A}" destId="{31C56A08-BC2A-4E95-91C1-73C3BF8EBFFA}" srcOrd="0" destOrd="0" presId="urn:microsoft.com/office/officeart/2005/8/layout/chevron2"/>
    <dgm:cxn modelId="{485A974D-57FB-4B4F-A7F2-5D5D521F56B7}" type="presParOf" srcId="{606E5E08-4886-42BA-9479-4227B69A359A}" destId="{75B2930E-B568-40AD-A994-A075C4BA787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3279A0-A53F-465C-9071-BC3990A8FFCE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25F4DB40-64F4-4E9A-8E0E-0D7CAB06C511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[ P ] </a:t>
          </a:r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좋은 점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A5B01680-A29B-401F-8A38-FA1A43990824}" type="parTrans" cxnId="{3F564E51-A55A-4B3B-8D62-2C57CAB39D90}">
      <dgm:prSet/>
      <dgm:spPr/>
      <dgm:t>
        <a:bodyPr/>
        <a:lstStyle/>
        <a:p>
          <a:pPr latinLnBrk="1"/>
          <a:endParaRPr lang="ko-KR" altLang="en-US"/>
        </a:p>
      </dgm:t>
    </dgm:pt>
    <dgm:pt modelId="{523EF9B1-5B9C-4025-A71B-3111BA979CF3}" type="sibTrans" cxnId="{3F564E51-A55A-4B3B-8D62-2C57CAB39D90}">
      <dgm:prSet/>
      <dgm:spPr/>
      <dgm:t>
        <a:bodyPr/>
        <a:lstStyle/>
        <a:p>
          <a:pPr latinLnBrk="1"/>
          <a:endParaRPr lang="ko-KR" altLang="en-US"/>
        </a:p>
      </dgm:t>
    </dgm:pt>
    <dgm:pt modelId="{292790AF-38B2-4E04-AC51-DA63AFA8CE11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>실내에만 있는 것이 아닌 실외 활동 가능</a:t>
          </a: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/>
          </a:r>
          <a:b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</a:b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603ED207-66CB-44C1-AC47-B40E9FA570C6}" type="parTrans" cxnId="{21D4FCEC-62FF-4ABB-8F8D-EEE9E6BB1C13}">
      <dgm:prSet/>
      <dgm:spPr/>
      <dgm:t>
        <a:bodyPr/>
        <a:lstStyle/>
        <a:p>
          <a:pPr latinLnBrk="1"/>
          <a:endParaRPr lang="ko-KR" altLang="en-US"/>
        </a:p>
      </dgm:t>
    </dgm:pt>
    <dgm:pt modelId="{AE59F0AF-FC17-4036-84EC-EEBAFAA0EC4B}" type="sibTrans" cxnId="{21D4FCEC-62FF-4ABB-8F8D-EEE9E6BB1C13}">
      <dgm:prSet/>
      <dgm:spPr/>
      <dgm:t>
        <a:bodyPr/>
        <a:lstStyle/>
        <a:p>
          <a:pPr latinLnBrk="1"/>
          <a:endParaRPr lang="ko-KR" altLang="en-US"/>
        </a:p>
      </dgm:t>
    </dgm:pt>
    <dgm:pt modelId="{3F99B8A3-B8A1-4440-B94E-64E52E5D192D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육체적 활동을 통한 운동효과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F83D7D94-D7C0-4964-92C9-437C21F0ED42}" type="parTrans" cxnId="{E5669BC4-3A31-49E6-855E-C91B7E1A3C9E}">
      <dgm:prSet/>
      <dgm:spPr/>
      <dgm:t>
        <a:bodyPr/>
        <a:lstStyle/>
        <a:p>
          <a:pPr latinLnBrk="1"/>
          <a:endParaRPr lang="ko-KR" altLang="en-US"/>
        </a:p>
      </dgm:t>
    </dgm:pt>
    <dgm:pt modelId="{796D670C-D8ED-49E3-B8FB-95C0F3A98FD4}" type="sibTrans" cxnId="{E5669BC4-3A31-49E6-855E-C91B7E1A3C9E}">
      <dgm:prSet/>
      <dgm:spPr/>
      <dgm:t>
        <a:bodyPr/>
        <a:lstStyle/>
        <a:p>
          <a:pPr latinLnBrk="1"/>
          <a:endParaRPr lang="ko-KR" altLang="en-US"/>
        </a:p>
      </dgm:t>
    </dgm:pt>
    <dgm:pt modelId="{D7D8B803-FE2E-49DF-92E0-328413A2C74C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[ M ] </a:t>
          </a:r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아쉬운 점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14F10A24-44C1-4AB4-81F0-A5B8207B4C0C}" type="parTrans" cxnId="{0EAB861E-CD61-4DAA-BA6F-C9C4AE3A877B}">
      <dgm:prSet/>
      <dgm:spPr/>
      <dgm:t>
        <a:bodyPr/>
        <a:lstStyle/>
        <a:p>
          <a:pPr latinLnBrk="1"/>
          <a:endParaRPr lang="ko-KR" altLang="en-US"/>
        </a:p>
      </dgm:t>
    </dgm:pt>
    <dgm:pt modelId="{C762C6DA-2E5E-43AE-89E6-A81219F051A4}" type="sibTrans" cxnId="{0EAB861E-CD61-4DAA-BA6F-C9C4AE3A877B}">
      <dgm:prSet/>
      <dgm:spPr/>
      <dgm:t>
        <a:bodyPr/>
        <a:lstStyle/>
        <a:p>
          <a:pPr latinLnBrk="1"/>
          <a:endParaRPr lang="ko-KR" altLang="en-US"/>
        </a:p>
      </dgm:t>
    </dgm:pt>
    <dgm:pt modelId="{B5BD8879-81BC-4AD7-AAF8-3863D748FAFF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지도 부분 </a:t>
          </a: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UI </a:t>
          </a:r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꾸미기 </a:t>
          </a: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> </a:t>
          </a:r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>기술력 한계</a:t>
          </a: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D636796B-3583-4EA6-8B7B-61551DD9DD09}" type="parTrans" cxnId="{2C577B25-9E7D-4A07-BDE9-E5F7A243E67B}">
      <dgm:prSet/>
      <dgm:spPr/>
      <dgm:t>
        <a:bodyPr/>
        <a:lstStyle/>
        <a:p>
          <a:pPr latinLnBrk="1"/>
          <a:endParaRPr lang="ko-KR" altLang="en-US"/>
        </a:p>
      </dgm:t>
    </dgm:pt>
    <dgm:pt modelId="{97E8A348-EA0D-46C5-8FC5-9CBB64BEC013}" type="sibTrans" cxnId="{2C577B25-9E7D-4A07-BDE9-E5F7A243E67B}">
      <dgm:prSet/>
      <dgm:spPr/>
      <dgm:t>
        <a:bodyPr/>
        <a:lstStyle/>
        <a:p>
          <a:pPr latinLnBrk="1"/>
          <a:endParaRPr lang="ko-KR" altLang="en-US"/>
        </a:p>
      </dgm:t>
    </dgm:pt>
    <dgm:pt modelId="{7ACA57C6-BC7D-4B73-921F-3534BF8E07BF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>날씨로 인한 테스트 시연의 어려움</a:t>
          </a: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/>
          </a:r>
          <a:b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</a:b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91ED7CE1-A456-4B7A-8C29-25FD286E8BFB}" type="parTrans" cxnId="{E218CF58-A3C8-47BA-8B71-1F4D98F4EAE3}">
      <dgm:prSet/>
      <dgm:spPr/>
      <dgm:t>
        <a:bodyPr/>
        <a:lstStyle/>
        <a:p>
          <a:pPr latinLnBrk="1"/>
          <a:endParaRPr lang="ko-KR" altLang="en-US"/>
        </a:p>
      </dgm:t>
    </dgm:pt>
    <dgm:pt modelId="{ADBC8CFA-2D8F-49F4-B1C8-C61FF339F28A}" type="sibTrans" cxnId="{E218CF58-A3C8-47BA-8B71-1F4D98F4EAE3}">
      <dgm:prSet/>
      <dgm:spPr/>
      <dgm:t>
        <a:bodyPr/>
        <a:lstStyle/>
        <a:p>
          <a:pPr latinLnBrk="1"/>
          <a:endParaRPr lang="ko-KR" altLang="en-US"/>
        </a:p>
      </dgm:t>
    </dgm:pt>
    <dgm:pt modelId="{4AFF7873-F30F-45EE-A7A3-822419D23B67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[ I ] </a:t>
          </a:r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흥미로운 점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0F27C5EA-70AA-4140-A1E2-B31977C2985D}" type="parTrans" cxnId="{5FCFE2F0-EA06-41AD-889C-5120D3EE4B2A}">
      <dgm:prSet/>
      <dgm:spPr/>
      <dgm:t>
        <a:bodyPr/>
        <a:lstStyle/>
        <a:p>
          <a:pPr latinLnBrk="1"/>
          <a:endParaRPr lang="ko-KR" altLang="en-US"/>
        </a:p>
      </dgm:t>
    </dgm:pt>
    <dgm:pt modelId="{9906B184-D42D-4606-AB9C-A330FFB74810}" type="sibTrans" cxnId="{5FCFE2F0-EA06-41AD-889C-5120D3EE4B2A}">
      <dgm:prSet/>
      <dgm:spPr/>
      <dgm:t>
        <a:bodyPr/>
        <a:lstStyle/>
        <a:p>
          <a:pPr latinLnBrk="1"/>
          <a:endParaRPr lang="ko-KR" altLang="en-US"/>
        </a:p>
      </dgm:t>
    </dgm:pt>
    <dgm:pt modelId="{194AC315-B093-46D1-B258-0E3554106B7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시간이 없을수록 초인적인 힘이 나옴</a:t>
          </a: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75DF26CA-DA26-42FB-AFC9-4A8CBCF40C7A}" type="parTrans" cxnId="{E02933C4-C46A-4C44-91BA-0963DF10CAD8}">
      <dgm:prSet/>
      <dgm:spPr/>
      <dgm:t>
        <a:bodyPr/>
        <a:lstStyle/>
        <a:p>
          <a:pPr latinLnBrk="1"/>
          <a:endParaRPr lang="ko-KR" altLang="en-US"/>
        </a:p>
      </dgm:t>
    </dgm:pt>
    <dgm:pt modelId="{BE6322A2-5C2B-4828-9B06-208EE449A32D}" type="sibTrans" cxnId="{E02933C4-C46A-4C44-91BA-0963DF10CAD8}">
      <dgm:prSet/>
      <dgm:spPr/>
      <dgm:t>
        <a:bodyPr/>
        <a:lstStyle/>
        <a:p>
          <a:pPr latinLnBrk="1"/>
          <a:endParaRPr lang="ko-KR" altLang="en-US"/>
        </a:p>
      </dgm:t>
    </dgm:pt>
    <dgm:pt modelId="{62D3D3FF-BF75-47DE-8EDD-7695EB974090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사용자에 따라서</a:t>
          </a: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게임의 진행 상황이 다름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B23E742D-9204-45BB-855A-141C2F94595A}" type="parTrans" cxnId="{DE51B9F0-6C7E-4B39-9171-A68881982E0C}">
      <dgm:prSet/>
      <dgm:spPr/>
      <dgm:t>
        <a:bodyPr/>
        <a:lstStyle/>
        <a:p>
          <a:pPr latinLnBrk="1"/>
          <a:endParaRPr lang="ko-KR" altLang="en-US"/>
        </a:p>
      </dgm:t>
    </dgm:pt>
    <dgm:pt modelId="{71FCF0AD-829B-4C35-B80B-9355E6104893}" type="sibTrans" cxnId="{DE51B9F0-6C7E-4B39-9171-A68881982E0C}">
      <dgm:prSet/>
      <dgm:spPr/>
      <dgm:t>
        <a:bodyPr/>
        <a:lstStyle/>
        <a:p>
          <a:pPr latinLnBrk="1"/>
          <a:endParaRPr lang="ko-KR" altLang="en-US"/>
        </a:p>
      </dgm:t>
    </dgm:pt>
    <dgm:pt modelId="{AB048519-EFC3-49DD-9D8A-6A476C1B1C1A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휴대폰 전력 소모 많음</a:t>
          </a: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E4C1D6BD-BC23-482C-B88B-6AA199D1F1B7}" type="parTrans" cxnId="{C684144D-59C7-45BA-8CEF-B64E6470BB47}">
      <dgm:prSet/>
      <dgm:spPr/>
      <dgm:t>
        <a:bodyPr/>
        <a:lstStyle/>
        <a:p>
          <a:pPr latinLnBrk="1"/>
          <a:endParaRPr lang="ko-KR" altLang="en-US"/>
        </a:p>
      </dgm:t>
    </dgm:pt>
    <dgm:pt modelId="{33F6C6C7-615E-4140-8DE3-11C19BD16B1D}" type="sibTrans" cxnId="{C684144D-59C7-45BA-8CEF-B64E6470BB47}">
      <dgm:prSet/>
      <dgm:spPr/>
      <dgm:t>
        <a:bodyPr/>
        <a:lstStyle/>
        <a:p>
          <a:pPr latinLnBrk="1"/>
          <a:endParaRPr lang="ko-KR" altLang="en-US"/>
        </a:p>
      </dgm:t>
    </dgm:pt>
    <dgm:pt modelId="{2BD9904F-223B-4B9F-8948-6C6062C65B5A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혼자 하는 게임이 아니라 지루하지 않음</a:t>
          </a:r>
          <a: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C141C18E-8C8B-4EB5-9053-CD7739ECE062}" type="parTrans" cxnId="{7F825605-1857-4816-AFD6-44986B1DE728}">
      <dgm:prSet/>
      <dgm:spPr/>
      <dgm:t>
        <a:bodyPr/>
        <a:lstStyle/>
        <a:p>
          <a:pPr latinLnBrk="1"/>
          <a:endParaRPr lang="ko-KR" altLang="en-US"/>
        </a:p>
      </dgm:t>
    </dgm:pt>
    <dgm:pt modelId="{3778DEC1-EC07-425B-BA7A-0F2093F3B590}" type="sibTrans" cxnId="{7F825605-1857-4816-AFD6-44986B1DE728}">
      <dgm:prSet/>
      <dgm:spPr/>
      <dgm:t>
        <a:bodyPr/>
        <a:lstStyle/>
        <a:p>
          <a:pPr latinLnBrk="1"/>
          <a:endParaRPr lang="ko-KR" altLang="en-US"/>
        </a:p>
      </dgm:t>
    </dgm:pt>
    <dgm:pt modelId="{CE0B4F03-960F-4846-B8A7-AD23A4F7E58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데이터 소모가 큼</a:t>
          </a:r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776DA62C-9E71-4903-AD75-0B2F34081B1B}" type="parTrans" cxnId="{A0E07988-E5DD-4AA5-919E-E0BA8FAF3B39}">
      <dgm:prSet/>
      <dgm:spPr/>
      <dgm:t>
        <a:bodyPr/>
        <a:lstStyle/>
        <a:p>
          <a:pPr latinLnBrk="1"/>
          <a:endParaRPr lang="ko-KR" altLang="en-US"/>
        </a:p>
      </dgm:t>
    </dgm:pt>
    <dgm:pt modelId="{81986942-2C1A-434A-B44B-35A5701558A1}" type="sibTrans" cxnId="{A0E07988-E5DD-4AA5-919E-E0BA8FAF3B39}">
      <dgm:prSet/>
      <dgm:spPr/>
      <dgm:t>
        <a:bodyPr/>
        <a:lstStyle/>
        <a:p>
          <a:pPr latinLnBrk="1"/>
          <a:endParaRPr lang="ko-KR" altLang="en-US"/>
        </a:p>
      </dgm:t>
    </dgm:pt>
    <dgm:pt modelId="{2EE9CD6D-1FFA-4A61-96BD-9D5C64EC2E6E}">
      <dgm:prSet phldrT="[텍스트]"/>
      <dgm:spPr/>
      <dgm:t>
        <a:bodyPr/>
        <a:lstStyle/>
        <a:p>
          <a:pPr latinLnBrk="1"/>
          <a:endParaRPr lang="ko-KR" altLang="en-US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gm:t>
    </dgm:pt>
    <dgm:pt modelId="{93B965F3-D217-45FF-831B-D6DCB36BBE34}" type="parTrans" cxnId="{3FE1D86C-C708-44D6-994B-21DF26067844}">
      <dgm:prSet/>
      <dgm:spPr/>
      <dgm:t>
        <a:bodyPr/>
        <a:lstStyle/>
        <a:p>
          <a:pPr latinLnBrk="1"/>
          <a:endParaRPr lang="ko-KR" altLang="en-US"/>
        </a:p>
      </dgm:t>
    </dgm:pt>
    <dgm:pt modelId="{D91F6155-54C8-458C-B119-9CC696DEF57F}" type="sibTrans" cxnId="{3FE1D86C-C708-44D6-994B-21DF26067844}">
      <dgm:prSet/>
      <dgm:spPr/>
      <dgm:t>
        <a:bodyPr/>
        <a:lstStyle/>
        <a:p>
          <a:pPr latinLnBrk="1"/>
          <a:endParaRPr lang="ko-KR" altLang="en-US"/>
        </a:p>
      </dgm:t>
    </dgm:pt>
    <dgm:pt modelId="{DEBD3DE9-C1A1-4A71-9F72-7EDC5616BE3E}" type="pres">
      <dgm:prSet presAssocID="{1B3279A0-A53F-465C-9071-BC3990A8FFC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4FAD7-4E53-42D3-B6A2-7579516FEBFB}" type="pres">
      <dgm:prSet presAssocID="{25F4DB40-64F4-4E9A-8E0E-0D7CAB06C511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CF4B0DE0-9AB1-4B9B-8A13-0BEF234B3A5C}" type="pres">
      <dgm:prSet presAssocID="{25F4DB40-64F4-4E9A-8E0E-0D7CAB06C51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C316E6-7F8A-4F56-9439-A86AC0CCE57B}" type="pres">
      <dgm:prSet presAssocID="{25F4DB40-64F4-4E9A-8E0E-0D7CAB06C511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0A7922-CE7C-42F8-BAED-5E623BBC9BDA}" type="pres">
      <dgm:prSet presAssocID="{523EF9B1-5B9C-4025-A71B-3111BA979CF3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832E7858-9D1C-46EA-998E-DDFB2383FA0B}" type="pres">
      <dgm:prSet presAssocID="{D7D8B803-FE2E-49DF-92E0-328413A2C74C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4C18FC1B-E47B-44C1-8D58-3B45CD1FB795}" type="pres">
      <dgm:prSet presAssocID="{D7D8B803-FE2E-49DF-92E0-328413A2C74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BBECB4-6A01-4EA5-A154-AF53AE95A0ED}" type="pres">
      <dgm:prSet presAssocID="{D7D8B803-FE2E-49DF-92E0-328413A2C74C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B1FDCF-BB3E-4E13-A101-17A663651A49}" type="pres">
      <dgm:prSet presAssocID="{C762C6DA-2E5E-43AE-89E6-A81219F051A4}" presName="space" presStyleCnt="0"/>
      <dgm:spPr/>
      <dgm:t>
        <a:bodyPr/>
        <a:lstStyle/>
        <a:p>
          <a:pPr latinLnBrk="1"/>
          <a:endParaRPr lang="ko-KR" altLang="en-US"/>
        </a:p>
      </dgm:t>
    </dgm:pt>
    <dgm:pt modelId="{FFDA828F-FE4C-468C-8B86-2D9D200D79D8}" type="pres">
      <dgm:prSet presAssocID="{4AFF7873-F30F-45EE-A7A3-822419D23B67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A14F3C21-0E0E-4FBC-82E1-74652AE88799}" type="pres">
      <dgm:prSet presAssocID="{4AFF7873-F30F-45EE-A7A3-822419D23B6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754C2F-94D4-4CA9-BB9D-925EC0168185}" type="pres">
      <dgm:prSet presAssocID="{4AFF7873-F30F-45EE-A7A3-822419D23B67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1FD6431-7B54-4028-AC53-828418A97D4F}" type="presOf" srcId="{CE0B4F03-960F-4846-B8A7-AD23A4F7E587}" destId="{0ABBECB4-6A01-4EA5-A154-AF53AE95A0ED}" srcOrd="0" destOrd="3" presId="urn:microsoft.com/office/officeart/2005/8/layout/hList1"/>
    <dgm:cxn modelId="{2C577B25-9E7D-4A07-BDE9-E5F7A243E67B}" srcId="{D7D8B803-FE2E-49DF-92E0-328413A2C74C}" destId="{B5BD8879-81BC-4AD7-AAF8-3863D748FAFF}" srcOrd="0" destOrd="0" parTransId="{D636796B-3583-4EA6-8B7B-61551DD9DD09}" sibTransId="{97E8A348-EA0D-46C5-8FC5-9CBB64BEC013}"/>
    <dgm:cxn modelId="{DE51B9F0-6C7E-4B39-9171-A68881982E0C}" srcId="{4AFF7873-F30F-45EE-A7A3-822419D23B67}" destId="{62D3D3FF-BF75-47DE-8EDD-7695EB974090}" srcOrd="1" destOrd="0" parTransId="{B23E742D-9204-45BB-855A-141C2F94595A}" sibTransId="{71FCF0AD-829B-4C35-B80B-9355E6104893}"/>
    <dgm:cxn modelId="{03223D13-CF3D-4D77-B3E9-87789352CC16}" type="presOf" srcId="{292790AF-38B2-4E04-AC51-DA63AFA8CE11}" destId="{4AC316E6-7F8A-4F56-9439-A86AC0CCE57B}" srcOrd="0" destOrd="0" presId="urn:microsoft.com/office/officeart/2005/8/layout/hList1"/>
    <dgm:cxn modelId="{62750EE1-AE64-41CE-B985-D7FD8D0FBBDC}" type="presOf" srcId="{B5BD8879-81BC-4AD7-AAF8-3863D748FAFF}" destId="{0ABBECB4-6A01-4EA5-A154-AF53AE95A0ED}" srcOrd="0" destOrd="0" presId="urn:microsoft.com/office/officeart/2005/8/layout/hList1"/>
    <dgm:cxn modelId="{E5669BC4-3A31-49E6-855E-C91B7E1A3C9E}" srcId="{25F4DB40-64F4-4E9A-8E0E-0D7CAB06C511}" destId="{3F99B8A3-B8A1-4440-B94E-64E52E5D192D}" srcOrd="1" destOrd="0" parTransId="{F83D7D94-D7C0-4964-92C9-437C21F0ED42}" sibTransId="{796D670C-D8ED-49E3-B8FB-95C0F3A98FD4}"/>
    <dgm:cxn modelId="{C6ACC563-CEB0-4061-885E-0163CEEC269A}" type="presOf" srcId="{AB048519-EFC3-49DD-9D8A-6A476C1B1C1A}" destId="{0ABBECB4-6A01-4EA5-A154-AF53AE95A0ED}" srcOrd="0" destOrd="2" presId="urn:microsoft.com/office/officeart/2005/8/layout/hList1"/>
    <dgm:cxn modelId="{C684144D-59C7-45BA-8CEF-B64E6470BB47}" srcId="{D7D8B803-FE2E-49DF-92E0-328413A2C74C}" destId="{AB048519-EFC3-49DD-9D8A-6A476C1B1C1A}" srcOrd="2" destOrd="0" parTransId="{E4C1D6BD-BC23-482C-B88B-6AA199D1F1B7}" sibTransId="{33F6C6C7-615E-4140-8DE3-11C19BD16B1D}"/>
    <dgm:cxn modelId="{F7903005-5B79-40C8-A81D-906FC676D547}" type="presOf" srcId="{D7D8B803-FE2E-49DF-92E0-328413A2C74C}" destId="{4C18FC1B-E47B-44C1-8D58-3B45CD1FB795}" srcOrd="0" destOrd="0" presId="urn:microsoft.com/office/officeart/2005/8/layout/hList1"/>
    <dgm:cxn modelId="{E02933C4-C46A-4C44-91BA-0963DF10CAD8}" srcId="{4AFF7873-F30F-45EE-A7A3-822419D23B67}" destId="{194AC315-B093-46D1-B258-0E3554106B75}" srcOrd="0" destOrd="0" parTransId="{75DF26CA-DA26-42FB-AFC9-4A8CBCF40C7A}" sibTransId="{BE6322A2-5C2B-4828-9B06-208EE449A32D}"/>
    <dgm:cxn modelId="{21D4FCEC-62FF-4ABB-8F8D-EEE9E6BB1C13}" srcId="{25F4DB40-64F4-4E9A-8E0E-0D7CAB06C511}" destId="{292790AF-38B2-4E04-AC51-DA63AFA8CE11}" srcOrd="0" destOrd="0" parTransId="{603ED207-66CB-44C1-AC47-B40E9FA570C6}" sibTransId="{AE59F0AF-FC17-4036-84EC-EEBAFAA0EC4B}"/>
    <dgm:cxn modelId="{58CA20E9-9E3E-4C83-AEAD-78A71EF537E4}" type="presOf" srcId="{25F4DB40-64F4-4E9A-8E0E-0D7CAB06C511}" destId="{CF4B0DE0-9AB1-4B9B-8A13-0BEF234B3A5C}" srcOrd="0" destOrd="0" presId="urn:microsoft.com/office/officeart/2005/8/layout/hList1"/>
    <dgm:cxn modelId="{62742598-A878-4605-B945-0EA5A7305999}" type="presOf" srcId="{1B3279A0-A53F-465C-9071-BC3990A8FFCE}" destId="{DEBD3DE9-C1A1-4A71-9F72-7EDC5616BE3E}" srcOrd="0" destOrd="0" presId="urn:microsoft.com/office/officeart/2005/8/layout/hList1"/>
    <dgm:cxn modelId="{3F564E51-A55A-4B3B-8D62-2C57CAB39D90}" srcId="{1B3279A0-A53F-465C-9071-BC3990A8FFCE}" destId="{25F4DB40-64F4-4E9A-8E0E-0D7CAB06C511}" srcOrd="0" destOrd="0" parTransId="{A5B01680-A29B-401F-8A38-FA1A43990824}" sibTransId="{523EF9B1-5B9C-4025-A71B-3111BA979CF3}"/>
    <dgm:cxn modelId="{1B74760C-CF9A-4C9B-9C1F-3FEE603DFF7C}" type="presOf" srcId="{7ACA57C6-BC7D-4B73-921F-3534BF8E07BF}" destId="{0ABBECB4-6A01-4EA5-A154-AF53AE95A0ED}" srcOrd="0" destOrd="1" presId="urn:microsoft.com/office/officeart/2005/8/layout/hList1"/>
    <dgm:cxn modelId="{7F825605-1857-4816-AFD6-44986B1DE728}" srcId="{25F4DB40-64F4-4E9A-8E0E-0D7CAB06C511}" destId="{2BD9904F-223B-4B9F-8948-6C6062C65B5A}" srcOrd="3" destOrd="0" parTransId="{C141C18E-8C8B-4EB5-9053-CD7739ECE062}" sibTransId="{3778DEC1-EC07-425B-BA7A-0F2093F3B590}"/>
    <dgm:cxn modelId="{0D2D1FE3-3E8C-456B-BD8D-DA9F3607FCE7}" type="presOf" srcId="{2EE9CD6D-1FFA-4A61-96BD-9D5C64EC2E6E}" destId="{4AC316E6-7F8A-4F56-9439-A86AC0CCE57B}" srcOrd="0" destOrd="2" presId="urn:microsoft.com/office/officeart/2005/8/layout/hList1"/>
    <dgm:cxn modelId="{A0E07988-E5DD-4AA5-919E-E0BA8FAF3B39}" srcId="{D7D8B803-FE2E-49DF-92E0-328413A2C74C}" destId="{CE0B4F03-960F-4846-B8A7-AD23A4F7E587}" srcOrd="3" destOrd="0" parTransId="{776DA62C-9E71-4903-AD75-0B2F34081B1B}" sibTransId="{81986942-2C1A-434A-B44B-35A5701558A1}"/>
    <dgm:cxn modelId="{E218CF58-A3C8-47BA-8B71-1F4D98F4EAE3}" srcId="{D7D8B803-FE2E-49DF-92E0-328413A2C74C}" destId="{7ACA57C6-BC7D-4B73-921F-3534BF8E07BF}" srcOrd="1" destOrd="0" parTransId="{91ED7CE1-A456-4B7A-8C29-25FD286E8BFB}" sibTransId="{ADBC8CFA-2D8F-49F4-B1C8-C61FF339F28A}"/>
    <dgm:cxn modelId="{4DB04145-CD0D-40AA-AB73-1C11B8F59AA0}" type="presOf" srcId="{194AC315-B093-46D1-B258-0E3554106B75}" destId="{C4754C2F-94D4-4CA9-BB9D-925EC0168185}" srcOrd="0" destOrd="0" presId="urn:microsoft.com/office/officeart/2005/8/layout/hList1"/>
    <dgm:cxn modelId="{5FCFE2F0-EA06-41AD-889C-5120D3EE4B2A}" srcId="{1B3279A0-A53F-465C-9071-BC3990A8FFCE}" destId="{4AFF7873-F30F-45EE-A7A3-822419D23B67}" srcOrd="2" destOrd="0" parTransId="{0F27C5EA-70AA-4140-A1E2-B31977C2985D}" sibTransId="{9906B184-D42D-4606-AB9C-A330FFB74810}"/>
    <dgm:cxn modelId="{DD083210-6BCF-44B3-ABAD-EEE0C1F68494}" type="presOf" srcId="{3F99B8A3-B8A1-4440-B94E-64E52E5D192D}" destId="{4AC316E6-7F8A-4F56-9439-A86AC0CCE57B}" srcOrd="0" destOrd="1" presId="urn:microsoft.com/office/officeart/2005/8/layout/hList1"/>
    <dgm:cxn modelId="{3FE1D86C-C708-44D6-994B-21DF26067844}" srcId="{25F4DB40-64F4-4E9A-8E0E-0D7CAB06C511}" destId="{2EE9CD6D-1FFA-4A61-96BD-9D5C64EC2E6E}" srcOrd="2" destOrd="0" parTransId="{93B965F3-D217-45FF-831B-D6DCB36BBE34}" sibTransId="{D91F6155-54C8-458C-B119-9CC696DEF57F}"/>
    <dgm:cxn modelId="{B9E8F14D-6951-46EA-BE92-FB4A0212BCE6}" type="presOf" srcId="{2BD9904F-223B-4B9F-8948-6C6062C65B5A}" destId="{4AC316E6-7F8A-4F56-9439-A86AC0CCE57B}" srcOrd="0" destOrd="3" presId="urn:microsoft.com/office/officeart/2005/8/layout/hList1"/>
    <dgm:cxn modelId="{0EAB861E-CD61-4DAA-BA6F-C9C4AE3A877B}" srcId="{1B3279A0-A53F-465C-9071-BC3990A8FFCE}" destId="{D7D8B803-FE2E-49DF-92E0-328413A2C74C}" srcOrd="1" destOrd="0" parTransId="{14F10A24-44C1-4AB4-81F0-A5B8207B4C0C}" sibTransId="{C762C6DA-2E5E-43AE-89E6-A81219F051A4}"/>
    <dgm:cxn modelId="{39AB35D5-6464-4E4B-B671-0577CC0BC1FA}" type="presOf" srcId="{4AFF7873-F30F-45EE-A7A3-822419D23B67}" destId="{A14F3C21-0E0E-4FBC-82E1-74652AE88799}" srcOrd="0" destOrd="0" presId="urn:microsoft.com/office/officeart/2005/8/layout/hList1"/>
    <dgm:cxn modelId="{1D0D73C0-89B1-4653-9E95-02F45DE0A46C}" type="presOf" srcId="{62D3D3FF-BF75-47DE-8EDD-7695EB974090}" destId="{C4754C2F-94D4-4CA9-BB9D-925EC0168185}" srcOrd="0" destOrd="1" presId="urn:microsoft.com/office/officeart/2005/8/layout/hList1"/>
    <dgm:cxn modelId="{A657B6A0-9D0D-4C7C-B8BC-651BB3839BDB}" type="presParOf" srcId="{DEBD3DE9-C1A1-4A71-9F72-7EDC5616BE3E}" destId="{97B4FAD7-4E53-42D3-B6A2-7579516FEBFB}" srcOrd="0" destOrd="0" presId="urn:microsoft.com/office/officeart/2005/8/layout/hList1"/>
    <dgm:cxn modelId="{4D725F7E-16EF-4C64-B163-1382C6853D64}" type="presParOf" srcId="{97B4FAD7-4E53-42D3-B6A2-7579516FEBFB}" destId="{CF4B0DE0-9AB1-4B9B-8A13-0BEF234B3A5C}" srcOrd="0" destOrd="0" presId="urn:microsoft.com/office/officeart/2005/8/layout/hList1"/>
    <dgm:cxn modelId="{404488A2-EF2A-4181-ADC0-D9DADC6778EF}" type="presParOf" srcId="{97B4FAD7-4E53-42D3-B6A2-7579516FEBFB}" destId="{4AC316E6-7F8A-4F56-9439-A86AC0CCE57B}" srcOrd="1" destOrd="0" presId="urn:microsoft.com/office/officeart/2005/8/layout/hList1"/>
    <dgm:cxn modelId="{B4E7739A-BE4C-4637-BF18-3A162A05A56E}" type="presParOf" srcId="{DEBD3DE9-C1A1-4A71-9F72-7EDC5616BE3E}" destId="{540A7922-CE7C-42F8-BAED-5E623BBC9BDA}" srcOrd="1" destOrd="0" presId="urn:microsoft.com/office/officeart/2005/8/layout/hList1"/>
    <dgm:cxn modelId="{162ED4CF-935B-4D4E-A426-17C333D50C3E}" type="presParOf" srcId="{DEBD3DE9-C1A1-4A71-9F72-7EDC5616BE3E}" destId="{832E7858-9D1C-46EA-998E-DDFB2383FA0B}" srcOrd="2" destOrd="0" presId="urn:microsoft.com/office/officeart/2005/8/layout/hList1"/>
    <dgm:cxn modelId="{F5208C0C-178B-475A-AC61-B3A1F26916E6}" type="presParOf" srcId="{832E7858-9D1C-46EA-998E-DDFB2383FA0B}" destId="{4C18FC1B-E47B-44C1-8D58-3B45CD1FB795}" srcOrd="0" destOrd="0" presId="urn:microsoft.com/office/officeart/2005/8/layout/hList1"/>
    <dgm:cxn modelId="{17264EB2-134D-400B-9CD0-3617CC34850A}" type="presParOf" srcId="{832E7858-9D1C-46EA-998E-DDFB2383FA0B}" destId="{0ABBECB4-6A01-4EA5-A154-AF53AE95A0ED}" srcOrd="1" destOrd="0" presId="urn:microsoft.com/office/officeart/2005/8/layout/hList1"/>
    <dgm:cxn modelId="{5E22BCEB-F6AC-4D6D-879A-3B3B31D9832C}" type="presParOf" srcId="{DEBD3DE9-C1A1-4A71-9F72-7EDC5616BE3E}" destId="{39B1FDCF-BB3E-4E13-A101-17A663651A49}" srcOrd="3" destOrd="0" presId="urn:microsoft.com/office/officeart/2005/8/layout/hList1"/>
    <dgm:cxn modelId="{4173219E-FB83-4A0D-B1BA-BA0EF64D37CE}" type="presParOf" srcId="{DEBD3DE9-C1A1-4A71-9F72-7EDC5616BE3E}" destId="{FFDA828F-FE4C-468C-8B86-2D9D200D79D8}" srcOrd="4" destOrd="0" presId="urn:microsoft.com/office/officeart/2005/8/layout/hList1"/>
    <dgm:cxn modelId="{AB12C3B8-9055-4402-935E-D5F94824DFB4}" type="presParOf" srcId="{FFDA828F-FE4C-468C-8B86-2D9D200D79D8}" destId="{A14F3C21-0E0E-4FBC-82E1-74652AE88799}" srcOrd="0" destOrd="0" presId="urn:microsoft.com/office/officeart/2005/8/layout/hList1"/>
    <dgm:cxn modelId="{7A28F928-B72E-430F-9C1B-6E14E4EDC474}" type="presParOf" srcId="{FFDA828F-FE4C-468C-8B86-2D9D200D79D8}" destId="{C4754C2F-94D4-4CA9-BB9D-925EC016818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28231-0207-4BD1-85D4-8DB01FAD66BF}">
      <dsp:nvSpPr>
        <dsp:cNvPr id="0" name=""/>
        <dsp:cNvSpPr/>
      </dsp:nvSpPr>
      <dsp:spPr>
        <a:xfrm rot="5400000">
          <a:off x="-160690" y="165186"/>
          <a:ext cx="1071267" cy="74988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1</a:t>
          </a:r>
          <a:endParaRPr lang="ko-KR" altLang="en-US" sz="28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 rot="-5400000">
        <a:off x="1" y="379440"/>
        <a:ext cx="749887" cy="321380"/>
      </dsp:txXfrm>
    </dsp:sp>
    <dsp:sp modelId="{01507631-FCF2-4E55-B265-05019945075F}">
      <dsp:nvSpPr>
        <dsp:cNvPr id="0" name=""/>
        <dsp:cNvSpPr/>
      </dsp:nvSpPr>
      <dsp:spPr>
        <a:xfrm rot="5400000">
          <a:off x="3074598" y="-2320215"/>
          <a:ext cx="696689" cy="5346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6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세부구현 체크리스트 및 달성도</a:t>
          </a:r>
          <a:endParaRPr lang="ko-KR" altLang="en-US" sz="36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 rot="-5400000">
        <a:off x="749887" y="38506"/>
        <a:ext cx="5312102" cy="628669"/>
      </dsp:txXfrm>
    </dsp:sp>
    <dsp:sp modelId="{1B6EED56-0A8D-4C23-8D91-0EDD8E21277E}">
      <dsp:nvSpPr>
        <dsp:cNvPr id="0" name=""/>
        <dsp:cNvSpPr/>
      </dsp:nvSpPr>
      <dsp:spPr>
        <a:xfrm rot="5400000">
          <a:off x="-160690" y="1119257"/>
          <a:ext cx="1071267" cy="749887"/>
        </a:xfrm>
        <a:prstGeom prst="chevron">
          <a:avLst/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210 색종이 R" panose="02020603020101020101" pitchFamily="18" charset="-127"/>
              <a:ea typeface="210 색종이 R" panose="02020603020101020101" pitchFamily="18" charset="-127"/>
            </a:rPr>
            <a:t>2</a:t>
          </a:r>
          <a:endParaRPr lang="ko-KR" altLang="en-US" sz="2400" kern="1200" dirty="0">
            <a:latin typeface="210 색종이 R" panose="02020603020101020101" pitchFamily="18" charset="-127"/>
            <a:ea typeface="210 색종이 R" panose="02020603020101020101" pitchFamily="18" charset="-127"/>
          </a:endParaRPr>
        </a:p>
      </dsp:txBody>
      <dsp:txXfrm rot="-5400000">
        <a:off x="1" y="1333511"/>
        <a:ext cx="749887" cy="321380"/>
      </dsp:txXfrm>
    </dsp:sp>
    <dsp:sp modelId="{71DC1409-8F36-43E0-B620-5D6E058680FD}">
      <dsp:nvSpPr>
        <dsp:cNvPr id="0" name=""/>
        <dsp:cNvSpPr/>
      </dsp:nvSpPr>
      <dsp:spPr>
        <a:xfrm rot="5400000">
          <a:off x="3074781" y="-1366327"/>
          <a:ext cx="696323" cy="5346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6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구현 내용</a:t>
          </a:r>
          <a:endParaRPr lang="ko-KR" altLang="en-US" sz="36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 rot="-5400000">
        <a:off x="749887" y="992559"/>
        <a:ext cx="5312120" cy="628339"/>
      </dsp:txXfrm>
    </dsp:sp>
    <dsp:sp modelId="{647DB7BC-AB29-496A-9C1F-24F44561E6C6}">
      <dsp:nvSpPr>
        <dsp:cNvPr id="0" name=""/>
        <dsp:cNvSpPr/>
      </dsp:nvSpPr>
      <dsp:spPr>
        <a:xfrm rot="5400000">
          <a:off x="-160690" y="2073328"/>
          <a:ext cx="1071267" cy="749887"/>
        </a:xfrm>
        <a:prstGeom prst="chevron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210 색종이 R" panose="02020603020101020101" pitchFamily="18" charset="-127"/>
              <a:ea typeface="210 색종이 R" panose="02020603020101020101" pitchFamily="18" charset="-127"/>
            </a:rPr>
            <a:t>3</a:t>
          </a:r>
          <a:endParaRPr lang="ko-KR" altLang="en-US" sz="2400" kern="1200" dirty="0">
            <a:latin typeface="210 색종이 R" panose="02020603020101020101" pitchFamily="18" charset="-127"/>
            <a:ea typeface="210 색종이 R" panose="02020603020101020101" pitchFamily="18" charset="-127"/>
          </a:endParaRPr>
        </a:p>
      </dsp:txBody>
      <dsp:txXfrm rot="-5400000">
        <a:off x="1" y="2287582"/>
        <a:ext cx="749887" cy="321380"/>
      </dsp:txXfrm>
    </dsp:sp>
    <dsp:sp modelId="{7DFAE72B-EB01-47F5-815A-FD1A465FFB37}">
      <dsp:nvSpPr>
        <dsp:cNvPr id="0" name=""/>
        <dsp:cNvSpPr/>
      </dsp:nvSpPr>
      <dsp:spPr>
        <a:xfrm rot="5400000">
          <a:off x="3074781" y="-412256"/>
          <a:ext cx="696323" cy="5346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6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회고</a:t>
          </a:r>
          <a:endParaRPr lang="ko-KR" altLang="en-US" sz="36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 rot="-5400000">
        <a:off x="749887" y="1946630"/>
        <a:ext cx="5312120" cy="628339"/>
      </dsp:txXfrm>
    </dsp:sp>
    <dsp:sp modelId="{3A46F756-1A63-4EDF-B7FC-6D45A6F92117}">
      <dsp:nvSpPr>
        <dsp:cNvPr id="0" name=""/>
        <dsp:cNvSpPr/>
      </dsp:nvSpPr>
      <dsp:spPr>
        <a:xfrm rot="5400000">
          <a:off x="-160690" y="3027399"/>
          <a:ext cx="1071267" cy="749887"/>
        </a:xfrm>
        <a:prstGeom prst="chevron">
          <a:avLst/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210 색종이 R" panose="02020603020101020101" pitchFamily="18" charset="-127"/>
              <a:ea typeface="210 색종이 R" panose="02020603020101020101" pitchFamily="18" charset="-127"/>
            </a:rPr>
            <a:t>4</a:t>
          </a:r>
          <a:endParaRPr lang="ko-KR" altLang="en-US" sz="2400" kern="1200" dirty="0">
            <a:latin typeface="210 색종이 R" panose="02020603020101020101" pitchFamily="18" charset="-127"/>
            <a:ea typeface="210 색종이 R" panose="02020603020101020101" pitchFamily="18" charset="-127"/>
          </a:endParaRPr>
        </a:p>
      </dsp:txBody>
      <dsp:txXfrm rot="-5400000">
        <a:off x="1" y="3241653"/>
        <a:ext cx="749887" cy="321380"/>
      </dsp:txXfrm>
    </dsp:sp>
    <dsp:sp modelId="{C7BD46C1-8C7D-49FA-BF72-79F0379E8C42}">
      <dsp:nvSpPr>
        <dsp:cNvPr id="0" name=""/>
        <dsp:cNvSpPr/>
      </dsp:nvSpPr>
      <dsp:spPr>
        <a:xfrm rot="5400000">
          <a:off x="3074781" y="541814"/>
          <a:ext cx="696323" cy="5346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6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시연</a:t>
          </a:r>
          <a:endParaRPr lang="ko-KR" altLang="en-US" sz="36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 rot="-5400000">
        <a:off x="749887" y="2900700"/>
        <a:ext cx="5312120" cy="628339"/>
      </dsp:txXfrm>
    </dsp:sp>
    <dsp:sp modelId="{31C56A08-BC2A-4E95-91C1-73C3BF8EBFFA}">
      <dsp:nvSpPr>
        <dsp:cNvPr id="0" name=""/>
        <dsp:cNvSpPr/>
      </dsp:nvSpPr>
      <dsp:spPr>
        <a:xfrm rot="5400000">
          <a:off x="-160690" y="3981470"/>
          <a:ext cx="1071267" cy="749887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210 색종이 R" panose="02020603020101020101" pitchFamily="18" charset="-127"/>
              <a:ea typeface="210 색종이 R" panose="02020603020101020101" pitchFamily="18" charset="-127"/>
            </a:rPr>
            <a:t>5</a:t>
          </a:r>
          <a:endParaRPr lang="ko-KR" altLang="en-US" sz="2400" kern="1200" dirty="0">
            <a:latin typeface="210 색종이 R" panose="02020603020101020101" pitchFamily="18" charset="-127"/>
            <a:ea typeface="210 색종이 R" panose="02020603020101020101" pitchFamily="18" charset="-127"/>
          </a:endParaRPr>
        </a:p>
      </dsp:txBody>
      <dsp:txXfrm rot="-5400000">
        <a:off x="1" y="4195724"/>
        <a:ext cx="749887" cy="321380"/>
      </dsp:txXfrm>
    </dsp:sp>
    <dsp:sp modelId="{75B2930E-B568-40AD-A994-A075C4BA7879}">
      <dsp:nvSpPr>
        <dsp:cNvPr id="0" name=""/>
        <dsp:cNvSpPr/>
      </dsp:nvSpPr>
      <dsp:spPr>
        <a:xfrm rot="5400000">
          <a:off x="3074781" y="1495885"/>
          <a:ext cx="696323" cy="53461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6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Q &amp; A</a:t>
          </a:r>
          <a:endParaRPr lang="ko-KR" altLang="en-US" sz="36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 rot="-5400000">
        <a:off x="749887" y="3854771"/>
        <a:ext cx="5312120" cy="628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B0DE0-9AB1-4B9B-8A13-0BEF234B3A5C}">
      <dsp:nvSpPr>
        <dsp:cNvPr id="0" name=""/>
        <dsp:cNvSpPr/>
      </dsp:nvSpPr>
      <dsp:spPr>
        <a:xfrm>
          <a:off x="2587" y="114833"/>
          <a:ext cx="2523092" cy="604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[ P ] </a:t>
          </a: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좋은 점</a:t>
          </a: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>
        <a:off x="2587" y="114833"/>
        <a:ext cx="2523092" cy="604800"/>
      </dsp:txXfrm>
    </dsp:sp>
    <dsp:sp modelId="{4AC316E6-7F8A-4F56-9439-A86AC0CCE57B}">
      <dsp:nvSpPr>
        <dsp:cNvPr id="0" name=""/>
        <dsp:cNvSpPr/>
      </dsp:nvSpPr>
      <dsp:spPr>
        <a:xfrm>
          <a:off x="2587" y="719633"/>
          <a:ext cx="2523092" cy="328576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>실내에만 있는 것이 아닌 실외 활동 가능</a:t>
          </a: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/>
          </a:r>
          <a:b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</a:b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육체적 활동을 통한 운동효과</a:t>
          </a: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혼자 하는 게임이 아니라 지루하지 않음</a:t>
          </a: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>
        <a:off x="2587" y="719633"/>
        <a:ext cx="2523092" cy="3285765"/>
      </dsp:txXfrm>
    </dsp:sp>
    <dsp:sp modelId="{4C18FC1B-E47B-44C1-8D58-3B45CD1FB795}">
      <dsp:nvSpPr>
        <dsp:cNvPr id="0" name=""/>
        <dsp:cNvSpPr/>
      </dsp:nvSpPr>
      <dsp:spPr>
        <a:xfrm>
          <a:off x="2878913" y="114833"/>
          <a:ext cx="2523092" cy="604800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[ M ] </a:t>
          </a: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아쉬운 점</a:t>
          </a: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>
        <a:off x="2878913" y="114833"/>
        <a:ext cx="2523092" cy="604800"/>
      </dsp:txXfrm>
    </dsp:sp>
    <dsp:sp modelId="{0ABBECB4-6A01-4EA5-A154-AF53AE95A0ED}">
      <dsp:nvSpPr>
        <dsp:cNvPr id="0" name=""/>
        <dsp:cNvSpPr/>
      </dsp:nvSpPr>
      <dsp:spPr>
        <a:xfrm>
          <a:off x="2878913" y="719633"/>
          <a:ext cx="2523092" cy="3285765"/>
        </a:xfrm>
        <a:prstGeom prst="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지도 부분 </a:t>
          </a: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UI </a:t>
          </a: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꾸미기 </a:t>
          </a: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> </a:t>
          </a: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>기술력 한계</a:t>
          </a: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>날씨로 인한 테스트 시연의 어려움</a:t>
          </a: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  <a:t/>
          </a:r>
          <a:b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  <a:sym typeface="Wingdings" panose="05000000000000000000" pitchFamily="2" charset="2"/>
            </a:rPr>
          </a:b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휴대폰 전력 소모 많음</a:t>
          </a: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데이터 소모가 큼</a:t>
          </a: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>
        <a:off x="2878913" y="719633"/>
        <a:ext cx="2523092" cy="3285765"/>
      </dsp:txXfrm>
    </dsp:sp>
    <dsp:sp modelId="{A14F3C21-0E0E-4FBC-82E1-74652AE88799}">
      <dsp:nvSpPr>
        <dsp:cNvPr id="0" name=""/>
        <dsp:cNvSpPr/>
      </dsp:nvSpPr>
      <dsp:spPr>
        <a:xfrm>
          <a:off x="5755239" y="114833"/>
          <a:ext cx="2523092" cy="604800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[ I ] </a:t>
          </a: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흥미로운 점</a:t>
          </a: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>
        <a:off x="5755239" y="114833"/>
        <a:ext cx="2523092" cy="604800"/>
      </dsp:txXfrm>
    </dsp:sp>
    <dsp:sp modelId="{C4754C2F-94D4-4CA9-BB9D-925EC0168185}">
      <dsp:nvSpPr>
        <dsp:cNvPr id="0" name=""/>
        <dsp:cNvSpPr/>
      </dsp:nvSpPr>
      <dsp:spPr>
        <a:xfrm>
          <a:off x="5755239" y="719633"/>
          <a:ext cx="2523092" cy="3285765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시간이 없을수록 초인적인 힘이 나옴</a:t>
          </a: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사용자에 따라서</a:t>
          </a:r>
          <a: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/>
          </a:r>
          <a:br>
            <a:rPr lang="en-US" altLang="ko-KR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</a:br>
          <a:r>
            <a:rPr lang="ko-KR" altLang="en-US" sz="2100" kern="1200" dirty="0" smtClean="0">
              <a:latin typeface="210 악동클럽 R" panose="02020603020101020101" pitchFamily="18" charset="-127"/>
              <a:ea typeface="210 악동클럽 R" panose="02020603020101020101" pitchFamily="18" charset="-127"/>
            </a:rPr>
            <a:t>게임의 진행 상황이 다름</a:t>
          </a:r>
          <a:endParaRPr lang="ko-KR" altLang="en-US" sz="2100" kern="1200" dirty="0">
            <a:latin typeface="210 악동클럽 R" panose="02020603020101020101" pitchFamily="18" charset="-127"/>
            <a:ea typeface="210 악동클럽 R" panose="02020603020101020101" pitchFamily="18" charset="-127"/>
          </a:endParaRPr>
        </a:p>
      </dsp:txBody>
      <dsp:txXfrm>
        <a:off x="5755239" y="719633"/>
        <a:ext cx="2523092" cy="3285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F83D-B418-4ED2-813C-2E8C2770A839}" type="datetimeFigureOut">
              <a:rPr lang="ko-KR" altLang="en-US" smtClean="0"/>
              <a:pPr/>
              <a:t>2015-08-13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7CE99-91D0-42CB-B459-0BC8264165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489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B3DAB-AFE0-4307-B205-7ADFA95C3EFE}" type="datetimeFigureOut">
              <a:rPr lang="ko-KR" altLang="en-US" smtClean="0"/>
              <a:pPr/>
              <a:t>2015-08-13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2F12B-BC37-4E16-A114-2DD007E572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24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1000100" y="3429019"/>
            <a:ext cx="7429552" cy="642923"/>
          </a:xfrm>
          <a:prstGeom prst="rect">
            <a:avLst/>
          </a:prstGeom>
        </p:spPr>
        <p:txBody>
          <a:bodyPr/>
          <a:lstStyle>
            <a:lvl1pPr algn="r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제목을 입력하세요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5940152" y="4437112"/>
            <a:ext cx="2428892" cy="1071557"/>
          </a:xfrm>
          <a:prstGeom prst="rect">
            <a:avLst/>
          </a:prstGeom>
        </p:spPr>
        <p:txBody>
          <a:bodyPr/>
          <a:lstStyle>
            <a:lvl1pPr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팀명을</a:t>
            </a: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입력하세요</a:t>
            </a:r>
            <a:endParaRPr kumimoji="0"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January 2008 (</a:t>
            </a:r>
            <a:r>
              <a:rPr kumimoji="0"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날짜를 입력하세요</a:t>
            </a: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Arial" pitchFamily="34" charset="0"/>
              </a:rPr>
              <a:t>팀원이름 </a:t>
            </a: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Arial" pitchFamily="34" charset="0"/>
              </a:rPr>
              <a:t>1 (P)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Arial" pitchFamily="34" charset="0"/>
              </a:rPr>
              <a:t>팀원이름 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Arial" pitchFamily="34" charset="0"/>
              </a:rPr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Arial" pitchFamily="34" charset="0"/>
              </a:rPr>
              <a:t>팀원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Arial" pitchFamily="34" charset="0"/>
              </a:rPr>
              <a:t>이름 </a:t>
            </a: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Arial" pitchFamily="34" charset="0"/>
              </a:rPr>
              <a:t>3</a:t>
            </a:r>
            <a:endParaRPr kumimoji="0"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437474" y="6427808"/>
            <a:ext cx="8143932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 userDrawn="1"/>
        </p:nvGrpSpPr>
        <p:grpSpPr>
          <a:xfrm>
            <a:off x="437474" y="5199371"/>
            <a:ext cx="1985917" cy="929091"/>
            <a:chOff x="437474" y="4890327"/>
            <a:chExt cx="2600709" cy="1216715"/>
          </a:xfrm>
        </p:grpSpPr>
        <p:pic>
          <p:nvPicPr>
            <p:cNvPr id="2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74" y="4890327"/>
              <a:ext cx="851115" cy="1216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8589" y="4916918"/>
              <a:ext cx="1749594" cy="11857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1278682" cy="133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 userDrawn="1"/>
        </p:nvGrpSpPr>
        <p:grpSpPr>
          <a:xfrm flipV="1">
            <a:off x="5544623" y="4509120"/>
            <a:ext cx="285752" cy="200379"/>
            <a:chOff x="2143108" y="990583"/>
            <a:chExt cx="1928826" cy="1352559"/>
          </a:xfrm>
        </p:grpSpPr>
        <p:sp>
          <p:nvSpPr>
            <p:cNvPr id="11" name="타원 10"/>
            <p:cNvSpPr/>
            <p:nvPr/>
          </p:nvSpPr>
          <p:spPr>
            <a:xfrm>
              <a:off x="2143108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2571736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000364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3428992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3857620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3595681" y="1276335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309929" y="990583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3624256" y="1857364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328979" y="2128828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500034" y="642918"/>
            <a:ext cx="8072494" cy="714380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제목을 입력합니다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571472" y="1404923"/>
            <a:ext cx="8001056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50"/>
            </a:lvl1pPr>
          </a:lstStyle>
          <a:p>
            <a:pPr lvl="0"/>
            <a:r>
              <a:rPr lang="ko-KR" altLang="en-US" dirty="0" smtClean="0"/>
              <a:t>텍스트를 입력하세요</a:t>
            </a:r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37474" y="6427808"/>
            <a:ext cx="8143932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ashley\바탕 화면\BIP\ppt서식\_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733406"/>
            <a:ext cx="257175" cy="20955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285750" y="250238"/>
            <a:ext cx="5214938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1" dirty="0" smtClean="0">
                <a:solidFill>
                  <a:srgbClr val="233B7C"/>
                </a:solidFill>
                <a:latin typeface="Univers 57 Condensed" pitchFamily="34" charset="0"/>
                <a:ea typeface="+mn-ea"/>
              </a:rPr>
              <a:t>완료 발표</a:t>
            </a:r>
            <a:r>
              <a:rPr kumimoji="0" lang="ko-KR" altLang="en-US" sz="900" b="1" dirty="0" smtClean="0">
                <a:solidFill>
                  <a:srgbClr val="FF0000"/>
                </a:solidFill>
                <a:latin typeface="Univers 57 Condensed" pitchFamily="34" charset="0"/>
                <a:ea typeface="+mn-ea"/>
              </a:rPr>
              <a:t> </a:t>
            </a:r>
            <a:r>
              <a:rPr kumimoji="0" lang="en-US" altLang="ko-KR" sz="900" b="1" dirty="0" smtClean="0">
                <a:solidFill>
                  <a:srgbClr val="FF0000"/>
                </a:solidFill>
                <a:latin typeface="Univers 57 Condensed" pitchFamily="34" charset="0"/>
                <a:ea typeface="+mn-ea"/>
              </a:rPr>
              <a:t> </a:t>
            </a:r>
            <a:r>
              <a:rPr kumimoji="0"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Univers 57 Condensed" pitchFamily="34" charset="0"/>
                <a:ea typeface="+mn-ea"/>
              </a:rPr>
              <a:t>l   </a:t>
            </a:r>
            <a:r>
              <a:rPr kumimoji="0" lang="en-US" altLang="ko-KR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 57 Condensed" pitchFamily="34" charset="0"/>
                <a:ea typeface="+mn-ea"/>
              </a:rPr>
              <a:t>Project</a:t>
            </a:r>
            <a:r>
              <a:rPr kumimoji="0" lang="en-US" altLang="ko-KR" sz="9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 57 Condensed" pitchFamily="34" charset="0"/>
                <a:ea typeface="+mn-ea"/>
              </a:rPr>
              <a:t> R</a:t>
            </a:r>
            <a:endParaRPr lang="en-US" altLang="ko-KR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Univers 57 Condensed" pitchFamily="34" charset="0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171" y="6080078"/>
            <a:ext cx="1177999" cy="65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B315-7AA1-40BB-95B9-1D1E32BE28C5}" type="datetimeFigureOut">
              <a:rPr lang="ko-KR" altLang="en-US" smtClean="0"/>
              <a:t>2015-08-13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96FBC-2797-45E2-B1DC-A20CB9339C1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슬라이드 번호 개체 틀 19"/>
          <p:cNvSpPr txBox="1">
            <a:spLocks/>
          </p:cNvSpPr>
          <p:nvPr/>
        </p:nvSpPr>
        <p:spPr bwMode="auto">
          <a:xfrm>
            <a:off x="3473796" y="6492899"/>
            <a:ext cx="2133600" cy="3651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C08A0E-3E00-4F7B-A9CA-AF436AB795BA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</a:t>
            </a: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23728" y="0"/>
            <a:ext cx="7020272" cy="45719"/>
          </a:xfrm>
          <a:prstGeom prst="rect">
            <a:avLst/>
          </a:prstGeom>
          <a:solidFill>
            <a:srgbClr val="122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000100" y="2708920"/>
            <a:ext cx="7429552" cy="642923"/>
          </a:xfrm>
        </p:spPr>
        <p:txBody>
          <a:bodyPr>
            <a:noAutofit/>
          </a:bodyPr>
          <a:lstStyle/>
          <a:p>
            <a:r>
              <a:rPr lang="en-US" altLang="ko-KR" sz="8000" dirty="0" smtClean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Project R</a:t>
            </a:r>
            <a:endParaRPr lang="ko-KR" altLang="en-US" sz="8000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13" name="텍스트 개체 틀 20"/>
          <p:cNvSpPr>
            <a:spLocks noGrp="1"/>
          </p:cNvSpPr>
          <p:nvPr>
            <p:ph type="body" sz="quarter" idx="11"/>
          </p:nvPr>
        </p:nvSpPr>
        <p:spPr>
          <a:xfrm>
            <a:off x="5940152" y="4437112"/>
            <a:ext cx="2428892" cy="1584176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  <a:cs typeface="Arial" pitchFamily="34" charset="0"/>
              </a:rPr>
              <a:t>더럽 </a:t>
            </a:r>
            <a:r>
              <a:rPr kumimoji="0" lang="en-US" altLang="ko-KR" sz="2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  <a:cs typeface="Arial" pitchFamily="34" charset="0"/>
              </a:rPr>
              <a:t>(The love)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나눔고딕" panose="020B0600000101010101" charset="-127"/>
              <a:ea typeface="나눔고딕" panose="020B0600000101010101" charset="-127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2015.08.13</a:t>
            </a:r>
            <a:endParaRPr kumimoji="0"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나눔고딕" panose="020B0600000101010101" charset="-127"/>
              <a:ea typeface="나눔고딕" panose="020B0600000101010101" charset="-127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나눔고딕" panose="020B0600000101010101" charset="-127"/>
              <a:ea typeface="나눔고딕" panose="020B0600000101010101" charset="-127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25-2</a:t>
            </a:r>
            <a:r>
              <a:rPr kumimoji="0"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기 조 재 용</a:t>
            </a:r>
            <a:r>
              <a:rPr kumimoji="0"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 (PL)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25-2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기 남 효 미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나눔고딕" panose="020B0600000101010101" charset="-127"/>
              <a:ea typeface="나눔고딕" panose="020B0600000101010101" charset="-127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25-2</a:t>
            </a:r>
            <a:r>
              <a:rPr kumimoji="0"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기 강 우 진</a:t>
            </a:r>
            <a:endParaRPr kumimoji="0"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  <a:latin typeface="나눔고딕" panose="020B0600000101010101" charset="-127"/>
              <a:ea typeface="나눔고딕" panose="020B0600000101010101" charset="-127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25-2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B0600000101010101" charset="-127"/>
                <a:ea typeface="나눔고딕" panose="020B0600000101010101" charset="-127"/>
                <a:cs typeface="Arial" pitchFamily="34" charset="0"/>
              </a:rPr>
              <a:t>기 양 창 엽</a:t>
            </a:r>
            <a:endParaRPr kumimoji="0"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B0600000101010101" charset="-127"/>
              <a:ea typeface="나눔고딕" panose="020B0600000101010101" charset="-127"/>
              <a:cs typeface="Arial" pitchFamily="34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 flipV="1">
            <a:off x="5544623" y="4509120"/>
            <a:ext cx="285752" cy="200379"/>
            <a:chOff x="2143108" y="990583"/>
            <a:chExt cx="1928826" cy="1352559"/>
          </a:xfrm>
        </p:grpSpPr>
        <p:sp>
          <p:nvSpPr>
            <p:cNvPr id="21" name="타원 20"/>
            <p:cNvSpPr/>
            <p:nvPr/>
          </p:nvSpPr>
          <p:spPr>
            <a:xfrm>
              <a:off x="2143108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2571736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/>
            <p:cNvSpPr/>
            <p:nvPr/>
          </p:nvSpPr>
          <p:spPr>
            <a:xfrm>
              <a:off x="3000364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8992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857620" y="1571612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3595681" y="1276335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3309929" y="990583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3624256" y="1857364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3328979" y="2128828"/>
              <a:ext cx="214314" cy="2143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 구현 </a:t>
            </a:r>
            <a:r>
              <a:rPr lang="ko-KR" altLang="en-US" sz="2400" dirty="0"/>
              <a:t>부분 </a:t>
            </a:r>
            <a:r>
              <a:rPr lang="ko-KR" altLang="en-US" sz="2400" dirty="0" smtClean="0"/>
              <a:t>설명</a:t>
            </a:r>
            <a:r>
              <a:rPr lang="en-US" altLang="ko-KR" dirty="0" smtClean="0"/>
              <a:t>- UI </a:t>
            </a:r>
            <a:r>
              <a:rPr lang="ko-KR" altLang="en-US" dirty="0" smtClean="0"/>
              <a:t>보완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60648"/>
            <a:ext cx="1728192" cy="11937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1560" y="2049522"/>
            <a:ext cx="51125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게임화면 전체적 </a:t>
            </a:r>
            <a:r>
              <a:rPr lang="en-US" altLang="ko-KR" sz="28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UI</a:t>
            </a:r>
            <a:r>
              <a:rPr lang="ko-KR" altLang="en-US" sz="28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수정</a:t>
            </a:r>
            <a:endParaRPr lang="en-US" altLang="ko-KR" sz="2800" dirty="0" smtClean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endParaRPr lang="en-US" altLang="ko-KR" sz="3200" dirty="0" smtClean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r>
              <a:rPr lang="en-US" altLang="ko-KR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	</a:t>
            </a:r>
            <a:r>
              <a:rPr lang="en-US" altLang="ko-KR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- </a:t>
            </a:r>
            <a:r>
              <a:rPr lang="ko-KR" altLang="en-US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숨은 보석의 개수</a:t>
            </a:r>
            <a:endParaRPr lang="en-US" altLang="ko-KR" sz="2400" dirty="0" smtClean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endParaRPr lang="en-US" altLang="ko-KR" sz="24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r>
              <a:rPr lang="en-US" altLang="ko-KR" sz="2400" dirty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</a:t>
            </a:r>
            <a:r>
              <a:rPr lang="en-US" altLang="ko-KR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	- </a:t>
            </a:r>
            <a:r>
              <a:rPr lang="ko-KR" altLang="en-US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남은 게임 시간 </a:t>
            </a:r>
            <a:endParaRPr lang="en-US" altLang="ko-KR" sz="2400" dirty="0" smtClean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endParaRPr lang="en-US" altLang="ko-KR" sz="2400" dirty="0" smtClean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r>
              <a:rPr lang="en-US" altLang="ko-KR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	</a:t>
            </a:r>
            <a:endParaRPr lang="ko-KR" altLang="en-US" sz="24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16" y="2276872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0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 구현 </a:t>
            </a:r>
            <a:r>
              <a:rPr lang="ko-KR" altLang="en-US" sz="2400" dirty="0"/>
              <a:t>부분 </a:t>
            </a:r>
            <a:r>
              <a:rPr lang="ko-KR" altLang="en-US" sz="2400" dirty="0" smtClean="0"/>
              <a:t>설명</a:t>
            </a:r>
            <a:r>
              <a:rPr lang="en-US" altLang="ko-KR" dirty="0" smtClean="0"/>
              <a:t>- UI </a:t>
            </a:r>
            <a:r>
              <a:rPr lang="ko-KR" altLang="en-US" dirty="0" smtClean="0"/>
              <a:t>보완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60648"/>
            <a:ext cx="1728192" cy="11937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544" y="1314119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게임 결과 상황마다 표시 </a:t>
            </a:r>
            <a:endParaRPr lang="ko-KR" altLang="en-US" sz="28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32856"/>
            <a:ext cx="2420776" cy="4034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132856"/>
            <a:ext cx="2389921" cy="4034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132856"/>
            <a:ext cx="2420776" cy="40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 구현 </a:t>
            </a:r>
            <a:r>
              <a:rPr lang="ko-KR" altLang="en-US" sz="2400" dirty="0"/>
              <a:t>부분 </a:t>
            </a:r>
            <a:r>
              <a:rPr lang="ko-KR" altLang="en-US" sz="2400" dirty="0" smtClean="0"/>
              <a:t>설명</a:t>
            </a:r>
            <a:r>
              <a:rPr lang="en-US" altLang="ko-KR" sz="2400" dirty="0" smtClean="0"/>
              <a:t>- </a:t>
            </a:r>
            <a:r>
              <a:rPr lang="ko-KR" altLang="en-US" dirty="0" smtClean="0"/>
              <a:t>아이템 설명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보석</a:t>
            </a:r>
            <a:r>
              <a:rPr lang="en-US" altLang="ko-KR" dirty="0" smtClean="0"/>
              <a:t>,</a:t>
            </a:r>
            <a:r>
              <a:rPr lang="ko-KR" altLang="en-US" dirty="0" smtClean="0"/>
              <a:t>적 위치확인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60648"/>
            <a:ext cx="792088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548" y="260648"/>
            <a:ext cx="720080" cy="7200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9" y="4077072"/>
            <a:ext cx="1595395" cy="15953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28" y="2365876"/>
            <a:ext cx="929600" cy="929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412776"/>
            <a:ext cx="2111132" cy="2111132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2411760" y="2960184"/>
            <a:ext cx="1008112" cy="11168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959604"/>
            <a:ext cx="1748065" cy="17480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437884"/>
            <a:ext cx="847100" cy="84710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652120" y="3140968"/>
            <a:ext cx="752832" cy="86409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95936" y="356372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악동클럽 R" panose="02020603020101020101" pitchFamily="18" charset="-127"/>
                <a:ea typeface="210 악동클럽 R" panose="02020603020101020101" pitchFamily="18" charset="-127"/>
              </a:rPr>
              <a:t>&lt; Server &gt;</a:t>
            </a:r>
            <a:endParaRPr lang="ko-KR" altLang="en-US" b="1" dirty="0">
              <a:solidFill>
                <a:srgbClr val="233B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8847" y="58052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악동클럽 R" panose="02020603020101020101" pitchFamily="18" charset="-127"/>
                <a:ea typeface="210 악동클럽 R" panose="02020603020101020101" pitchFamily="18" charset="-127"/>
              </a:rPr>
              <a:t>&lt; Phone &gt;</a:t>
            </a:r>
            <a:endParaRPr lang="ko-KR" altLang="en-US" b="1" dirty="0">
              <a:solidFill>
                <a:srgbClr val="233B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04248" y="578742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악동클럽 R" panose="02020603020101020101" pitchFamily="18" charset="-127"/>
                <a:ea typeface="210 악동클럽 R" panose="02020603020101020101" pitchFamily="18" charset="-127"/>
              </a:rPr>
              <a:t>&lt; DB &gt;</a:t>
            </a:r>
            <a:endParaRPr lang="ko-KR" altLang="en-US" b="1" dirty="0">
              <a:solidFill>
                <a:srgbClr val="233B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2793528" y="4833636"/>
            <a:ext cx="3235008" cy="1"/>
          </a:xfrm>
          <a:prstGeom prst="straightConnector1">
            <a:avLst/>
          </a:prstGeom>
          <a:ln w="38100">
            <a:solidFill>
              <a:srgbClr val="12203B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49" y="5107997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5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 2</a:t>
            </a:r>
            <a:r>
              <a:rPr lang="ko-KR" altLang="en-US" sz="2400" dirty="0" smtClean="0"/>
              <a:t>차 회고록 사진</a:t>
            </a:r>
            <a:endParaRPr lang="ko-KR" altLang="en-US" sz="2400" dirty="0"/>
          </a:p>
        </p:txBody>
      </p:sp>
      <p:pic>
        <p:nvPicPr>
          <p:cNvPr id="1026" name="Picture 2" descr="C:\Users\User\Desktop\2차회고록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" t="16850" b="13963"/>
          <a:stretch/>
        </p:blipFill>
        <p:spPr bwMode="auto">
          <a:xfrm>
            <a:off x="971600" y="1628800"/>
            <a:ext cx="7206393" cy="404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2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 2</a:t>
            </a:r>
            <a:r>
              <a:rPr lang="ko-KR" altLang="en-US" sz="2400" dirty="0" smtClean="0"/>
              <a:t>차 회고록 </a:t>
            </a:r>
            <a:r>
              <a:rPr lang="en-US" altLang="ko-KR" sz="2400" dirty="0" smtClean="0"/>
              <a:t>- PMI</a:t>
            </a:r>
            <a:endParaRPr lang="ko-KR" altLang="en-US" sz="2400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945904861"/>
              </p:ext>
            </p:extLst>
          </p:nvPr>
        </p:nvGraphicFramePr>
        <p:xfrm>
          <a:off x="395536" y="1628800"/>
          <a:ext cx="8280920" cy="412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26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시연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63688" y="2060848"/>
            <a:ext cx="61926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00" b="1" dirty="0" smtClean="0"/>
              <a:t>시 연</a:t>
            </a:r>
            <a:endParaRPr lang="ko-KR" alt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617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나눔고딕" panose="020B0600000101010101" charset="-127"/>
                <a:ea typeface="나눔고딕" panose="020B0600000101010101" charset="-127"/>
              </a:rPr>
              <a:t>Q &amp; A</a:t>
            </a:r>
            <a:endParaRPr lang="ko-KR" altLang="en-US" sz="24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631" y="1412776"/>
            <a:ext cx="4904383" cy="49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03962" y="626388"/>
            <a:ext cx="8072494" cy="71438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목차</a:t>
            </a:r>
            <a:endParaRPr lang="ko-KR" altLang="en-US" sz="2400" dirty="0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413181208"/>
              </p:ext>
            </p:extLst>
          </p:nvPr>
        </p:nvGraphicFramePr>
        <p:xfrm>
          <a:off x="1475656" y="1340768"/>
          <a:ext cx="609600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36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세부 구현 체크리스트 및 달성도</a:t>
            </a:r>
            <a:endParaRPr lang="ko-KR" altLang="en-US" sz="24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47781"/>
              </p:ext>
            </p:extLst>
          </p:nvPr>
        </p:nvGraphicFramePr>
        <p:xfrm>
          <a:off x="755576" y="1484784"/>
          <a:ext cx="7632848" cy="446343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56584"/>
                <a:gridCol w="1152128"/>
                <a:gridCol w="1224136"/>
              </a:tblGrid>
              <a:tr h="445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210 색종이 R" panose="02020603020101020101" pitchFamily="18" charset="-127"/>
                          <a:ea typeface="210 색종이 R" panose="02020603020101020101" pitchFamily="18" charset="-127"/>
                        </a:rPr>
                        <a:t>User</a:t>
                      </a:r>
                      <a:r>
                        <a:rPr lang="en-US" altLang="ko-KR" b="1" baseline="0" dirty="0" smtClean="0">
                          <a:latin typeface="210 색종이 R" panose="02020603020101020101" pitchFamily="18" charset="-127"/>
                          <a:ea typeface="210 색종이 R" panose="02020603020101020101" pitchFamily="18" charset="-127"/>
                        </a:rPr>
                        <a:t> Story</a:t>
                      </a:r>
                      <a:endParaRPr lang="ko-KR" altLang="en-US" b="1" dirty="0">
                        <a:latin typeface="210 색종이 R" panose="02020603020101020101" pitchFamily="18" charset="-127"/>
                        <a:ea typeface="210 색종이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210 색종이 R" panose="02020603020101020101" pitchFamily="18" charset="-127"/>
                          <a:ea typeface="210 색종이 R" panose="02020603020101020101" pitchFamily="18" charset="-127"/>
                        </a:rPr>
                        <a:t>중간 발표</a:t>
                      </a:r>
                      <a:endParaRPr lang="ko-KR" altLang="en-US" dirty="0">
                        <a:latin typeface="210 색종이 R" panose="02020603020101020101" pitchFamily="18" charset="-127"/>
                        <a:ea typeface="210 색종이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210 색종이 R" panose="02020603020101020101" pitchFamily="18" charset="-127"/>
                          <a:ea typeface="210 색종이 R" panose="02020603020101020101" pitchFamily="18" charset="-127"/>
                        </a:rPr>
                        <a:t>2</a:t>
                      </a:r>
                      <a:r>
                        <a:rPr lang="ko-KR" altLang="en-US" dirty="0" smtClean="0">
                          <a:latin typeface="210 색종이 R" panose="02020603020101020101" pitchFamily="18" charset="-127"/>
                          <a:ea typeface="210 색종이 R" panose="02020603020101020101" pitchFamily="18" charset="-127"/>
                        </a:rPr>
                        <a:t>차 계획</a:t>
                      </a:r>
                      <a:endParaRPr lang="ko-KR" altLang="en-US" dirty="0">
                        <a:latin typeface="210 색종이 R" panose="02020603020101020101" pitchFamily="18" charset="-127"/>
                        <a:ea typeface="210 색종이 R" panose="02020603020101020101" pitchFamily="18" charset="-127"/>
                      </a:endParaRPr>
                    </a:p>
                  </a:txBody>
                  <a:tcPr/>
                </a:tc>
              </a:tr>
              <a:tr h="445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사용자는 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</a:rPr>
                        <a:t>자신의 위치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를 알 수 있다</a:t>
                      </a:r>
                      <a:r>
                        <a:rPr lang="en-US" altLang="ko-KR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210 파란우산 R" panose="02020603020101020101" pitchFamily="18" charset="-127"/>
                        <a:ea typeface="210 파란우산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5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사용자는 </a:t>
                      </a:r>
                      <a:r>
                        <a:rPr lang="ko-KR" altLang="en-US" sz="1800" b="1" kern="1200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  <a:cs typeface="+mn-cs"/>
                        </a:rPr>
                        <a:t>보물의 위치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를 알 수 있다</a:t>
                      </a:r>
                      <a:r>
                        <a:rPr lang="en-US" altLang="ko-KR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210 파란우산 R" panose="02020603020101020101" pitchFamily="18" charset="-127"/>
                        <a:ea typeface="210 파란우산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5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사용자는 </a:t>
                      </a:r>
                      <a:r>
                        <a:rPr lang="ko-KR" altLang="en-US" sz="1800" b="1" kern="1200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  <a:cs typeface="+mn-cs"/>
                        </a:rPr>
                        <a:t>닉네임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을 설정할 수 있다</a:t>
                      </a:r>
                      <a:r>
                        <a:rPr lang="en-US" altLang="ko-KR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210 파란우산 R" panose="02020603020101020101" pitchFamily="18" charset="-127"/>
                        <a:ea typeface="210 파란우산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5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사용자는 </a:t>
                      </a:r>
                      <a:r>
                        <a:rPr lang="ko-KR" altLang="en-US" sz="1800" b="1" kern="1200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  <a:cs typeface="+mn-cs"/>
                        </a:rPr>
                        <a:t>게임환경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을 설정 할 수 있다</a:t>
                      </a:r>
                      <a:r>
                        <a:rPr lang="en-US" altLang="ko-KR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210 파란우산 R" panose="02020603020101020101" pitchFamily="18" charset="-127"/>
                        <a:ea typeface="210 파란우산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5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사용자는 </a:t>
                      </a:r>
                      <a:r>
                        <a:rPr lang="ko-KR" altLang="en-US" sz="1800" b="1" kern="1200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  <a:cs typeface="+mn-cs"/>
                        </a:rPr>
                        <a:t>적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 팀의 사용자를 잡을 수 있다</a:t>
                      </a:r>
                      <a:r>
                        <a:rPr lang="en-US" altLang="ko-KR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210 파란우산 R" panose="02020603020101020101" pitchFamily="18" charset="-127"/>
                        <a:ea typeface="210 파란우산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508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사용자는 </a:t>
                      </a:r>
                      <a:r>
                        <a:rPr lang="ko-KR" altLang="en-US" sz="1800" b="1" kern="1200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  <a:cs typeface="+mn-cs"/>
                        </a:rPr>
                        <a:t>적이 접근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했을 때 </a:t>
                      </a:r>
                      <a:r>
                        <a:rPr lang="ko-KR" altLang="en-US" sz="1800" b="1" kern="1200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  <a:cs typeface="+mn-cs"/>
                        </a:rPr>
                        <a:t>소리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를 들을 수 있다</a:t>
                      </a:r>
                      <a:r>
                        <a:rPr lang="en-US" altLang="ko-KR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210 파란우산 R" panose="02020603020101020101" pitchFamily="18" charset="-127"/>
                        <a:ea typeface="210 파란우산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5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사용자는 </a:t>
                      </a:r>
                      <a:r>
                        <a:rPr lang="ko-KR" altLang="en-US" sz="1800" b="1" kern="1200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  <a:cs typeface="+mn-cs"/>
                        </a:rPr>
                        <a:t>게임을 개설 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할 수 있다</a:t>
                      </a:r>
                      <a:r>
                        <a:rPr lang="en-US" altLang="ko-KR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210 파란우산 R" panose="02020603020101020101" pitchFamily="18" charset="-127"/>
                        <a:ea typeface="210 파란우산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5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사용자는 게임에 </a:t>
                      </a:r>
                      <a:r>
                        <a:rPr lang="ko-KR" altLang="en-US" sz="1800" b="1" kern="1200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  <a:cs typeface="+mn-cs"/>
                        </a:rPr>
                        <a:t>참여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 할 수 있다</a:t>
                      </a:r>
                      <a:r>
                        <a:rPr lang="en-US" altLang="ko-KR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210 파란우산 R" panose="02020603020101020101" pitchFamily="18" charset="-127"/>
                        <a:ea typeface="210 파란우산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45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사용자는 </a:t>
                      </a:r>
                      <a:r>
                        <a:rPr lang="ko-KR" altLang="en-US" sz="1800" b="1" kern="1200" spc="300" dirty="0" smtClean="0">
                          <a:solidFill>
                            <a:schemeClr val="tx1"/>
                          </a:solidFill>
                          <a:latin typeface="210 색종이 R" panose="02020603020101020101" pitchFamily="18" charset="-127"/>
                          <a:ea typeface="210 색종이 R" panose="02020603020101020101" pitchFamily="18" charset="-127"/>
                          <a:cs typeface="+mn-cs"/>
                        </a:rPr>
                        <a:t>아이템</a:t>
                      </a:r>
                      <a:r>
                        <a:rPr lang="ko-KR" altLang="en-US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을 사용 할 수 있다</a:t>
                      </a:r>
                      <a:r>
                        <a:rPr lang="en-US" altLang="ko-KR" sz="1800" b="1" spc="300" dirty="0" smtClean="0">
                          <a:solidFill>
                            <a:schemeClr val="tx1"/>
                          </a:solidFill>
                          <a:latin typeface="210 파란우산 R" panose="02020603020101020101" pitchFamily="18" charset="-127"/>
                          <a:ea typeface="210 파란우산 R" panose="02020603020101020101" pitchFamily="18" charset="-127"/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210 파란우산 R" panose="02020603020101020101" pitchFamily="18" charset="-127"/>
                        <a:ea typeface="210 파란우산 R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789040"/>
            <a:ext cx="576063" cy="3329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07" y="1973984"/>
            <a:ext cx="576063" cy="3329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06" y="2394203"/>
            <a:ext cx="576063" cy="3329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847210"/>
            <a:ext cx="576063" cy="3329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671899"/>
            <a:ext cx="559121" cy="3231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142336"/>
            <a:ext cx="559121" cy="3231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39059"/>
            <a:ext cx="576063" cy="3329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170547"/>
            <a:ext cx="576063" cy="3329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65509"/>
            <a:ext cx="576063" cy="3329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06462"/>
            <a:ext cx="6840760" cy="202361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42921"/>
            <a:ext cx="3683553" cy="21291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10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세부 구현 체크리스트 및 달성도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834946"/>
            <a:ext cx="62646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중간 발표 </a:t>
            </a:r>
            <a:r>
              <a:rPr lang="en-US" altLang="ko-KR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6</a:t>
            </a:r>
            <a:r>
              <a:rPr lang="ko-KR" altLang="en-US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개 </a:t>
            </a:r>
            <a:endParaRPr lang="en-US" altLang="ko-KR" sz="3200" dirty="0" smtClean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endParaRPr lang="en-US" altLang="ko-KR" sz="32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완료발표 </a:t>
            </a:r>
            <a:r>
              <a:rPr lang="en-US" altLang="ko-KR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3</a:t>
            </a:r>
            <a:r>
              <a:rPr lang="ko-KR" altLang="en-US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개</a:t>
            </a:r>
            <a:endParaRPr lang="en-US" altLang="ko-KR" sz="3200" dirty="0" smtClean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endParaRPr lang="en-US" altLang="ko-KR" sz="32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r>
              <a:rPr lang="en-US" altLang="ko-KR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총 </a:t>
            </a:r>
            <a:r>
              <a:rPr lang="en-US" altLang="ko-KR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9</a:t>
            </a:r>
            <a:r>
              <a:rPr lang="ko-KR" altLang="en-US" sz="32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개 체크리스트 구현 완료 </a:t>
            </a:r>
            <a:endParaRPr lang="en-US" altLang="ko-KR" sz="3200" dirty="0" smtClean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endParaRPr lang="en-US" altLang="ko-KR" sz="32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r>
              <a:rPr lang="en-US" altLang="ko-KR" sz="6000" dirty="0" smtClean="0">
                <a:solidFill>
                  <a:srgbClr val="FF0000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6000" dirty="0" smtClean="0">
                <a:solidFill>
                  <a:srgbClr val="FF0000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100% </a:t>
            </a:r>
            <a:r>
              <a:rPr lang="ko-KR" altLang="en-US" sz="6000" dirty="0" smtClean="0">
                <a:solidFill>
                  <a:srgbClr val="FF0000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구현 완료</a:t>
            </a:r>
            <a:endParaRPr lang="ko-KR" altLang="en-US" sz="6000" dirty="0">
              <a:solidFill>
                <a:srgbClr val="FF0000"/>
              </a:solidFill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0768"/>
            <a:ext cx="309634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 구현 </a:t>
            </a:r>
            <a:r>
              <a:rPr lang="ko-KR" altLang="en-US" sz="2400" dirty="0"/>
              <a:t>부분 </a:t>
            </a:r>
            <a:r>
              <a:rPr lang="ko-KR" altLang="en-US" sz="2400" dirty="0" smtClean="0"/>
              <a:t>설명</a:t>
            </a:r>
            <a:r>
              <a:rPr lang="en-US" altLang="ko-KR" sz="2400" dirty="0" smtClean="0"/>
              <a:t>- </a:t>
            </a:r>
            <a:r>
              <a:rPr lang="ko-KR" altLang="en-US" dirty="0" smtClean="0"/>
              <a:t>보석 오차 범위 줄임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936104" cy="93610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079612" y="2967335"/>
            <a:ext cx="702078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79612" y="2607295"/>
            <a:ext cx="0" cy="72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078568" y="2607295"/>
            <a:ext cx="0" cy="72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412094" y="2823319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804248" y="2823319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627784" y="2823319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019939" y="2823319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39752" y="332737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10M</a:t>
            </a:r>
            <a:endParaRPr lang="ko-KR" altLang="en-US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18528" y="332737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5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0M</a:t>
            </a:r>
            <a:endParaRPr lang="ko-KR" altLang="en-US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53" name="왼쪽 중괄호 52"/>
          <p:cNvSpPr/>
          <p:nvPr/>
        </p:nvSpPr>
        <p:spPr>
          <a:xfrm rot="16200000">
            <a:off x="5137153" y="1322062"/>
            <a:ext cx="432049" cy="5450784"/>
          </a:xfrm>
          <a:prstGeom prst="leftBrace">
            <a:avLst>
              <a:gd name="adj1" fmla="val 58839"/>
              <a:gd name="adj2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4499992" y="4521894"/>
            <a:ext cx="20882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75000"/>
                  </a:schemeClr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근처 보석 알람 </a:t>
            </a:r>
            <a:r>
              <a:rPr lang="en-US" altLang="ko-KR" sz="2400" dirty="0" smtClean="0">
                <a:solidFill>
                  <a:schemeClr val="accent5">
                    <a:lumMod val="75000"/>
                  </a:schemeClr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!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58" name="왼쪽 중괄호 57"/>
          <p:cNvSpPr/>
          <p:nvPr/>
        </p:nvSpPr>
        <p:spPr>
          <a:xfrm rot="16200000">
            <a:off x="1691680" y="3975448"/>
            <a:ext cx="432049" cy="1440160"/>
          </a:xfrm>
          <a:prstGeom prst="leftBrace">
            <a:avLst>
              <a:gd name="adj1" fmla="val 58839"/>
              <a:gd name="adj2" fmla="val 50000"/>
            </a:avLst>
          </a:prstGeom>
          <a:ln w="28575">
            <a:solidFill>
              <a:srgbClr val="E670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87624" y="5127575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2">
                    <a:lumMod val="50000"/>
                  </a:schemeClr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보석 획득 </a:t>
            </a: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!</a:t>
            </a:r>
            <a:endParaRPr lang="ko-KR" altLang="en-US" sz="2400" dirty="0">
              <a:solidFill>
                <a:schemeClr val="accent2">
                  <a:lumMod val="50000"/>
                </a:schemeClr>
              </a:solidFill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35" y="187800"/>
            <a:ext cx="1210353" cy="12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 구현 </a:t>
            </a:r>
            <a:r>
              <a:rPr lang="ko-KR" altLang="en-US" sz="2400" dirty="0"/>
              <a:t>부분 </a:t>
            </a:r>
            <a:r>
              <a:rPr lang="ko-KR" altLang="en-US" sz="2400" dirty="0" smtClean="0"/>
              <a:t>설명</a:t>
            </a:r>
            <a:r>
              <a:rPr lang="en-US" altLang="ko-KR" dirty="0" smtClean="0"/>
              <a:t>- NFC </a:t>
            </a:r>
            <a:r>
              <a:rPr lang="ko-KR" altLang="en-US" dirty="0" smtClean="0"/>
              <a:t>태그를 이용한 적 죽이기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13" y="260648"/>
            <a:ext cx="1094267" cy="9361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7" y="4149080"/>
            <a:ext cx="1595395" cy="15953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96" y="2437884"/>
            <a:ext cx="929600" cy="92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484784"/>
            <a:ext cx="2111132" cy="211113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123728" y="3032192"/>
            <a:ext cx="1008112" cy="11168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031612"/>
            <a:ext cx="1748065" cy="17480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509892"/>
            <a:ext cx="847100" cy="84710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364088" y="3212976"/>
            <a:ext cx="752832" cy="86409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아래로 구부러진 화살표 19"/>
          <p:cNvSpPr/>
          <p:nvPr/>
        </p:nvSpPr>
        <p:spPr>
          <a:xfrm rot="2429815">
            <a:off x="7233306" y="3465894"/>
            <a:ext cx="1584176" cy="1009835"/>
          </a:xfrm>
          <a:prstGeom prst="curvedDownArrow">
            <a:avLst>
              <a:gd name="adj1" fmla="val 25000"/>
              <a:gd name="adj2" fmla="val 78437"/>
              <a:gd name="adj3" fmla="val 25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37244" y="4686235"/>
            <a:ext cx="135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Query </a:t>
            </a:r>
            <a:br>
              <a:rPr lang="en-US" altLang="ko-KR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</a:br>
            <a:r>
              <a:rPr lang="ko-KR" altLang="en-US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질의</a:t>
            </a:r>
            <a:endParaRPr lang="ko-KR" altLang="en-US" sz="24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7904" y="363573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악동클럽 R" panose="02020603020101020101" pitchFamily="18" charset="-127"/>
                <a:ea typeface="210 악동클럽 R" panose="02020603020101020101" pitchFamily="18" charset="-127"/>
              </a:rPr>
              <a:t>&lt; Server &gt;</a:t>
            </a:r>
            <a:endParaRPr lang="ko-KR" altLang="en-US" b="1" dirty="0">
              <a:solidFill>
                <a:srgbClr val="233B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0815" y="587727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악동클럽 R" panose="02020603020101020101" pitchFamily="18" charset="-127"/>
                <a:ea typeface="210 악동클럽 R" panose="02020603020101020101" pitchFamily="18" charset="-127"/>
              </a:rPr>
              <a:t>&lt; Phone &gt;</a:t>
            </a:r>
            <a:endParaRPr lang="ko-KR" altLang="en-US" b="1" dirty="0">
              <a:solidFill>
                <a:srgbClr val="233B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16216" y="585943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악동클럽 R" panose="02020603020101020101" pitchFamily="18" charset="-127"/>
                <a:ea typeface="210 악동클럽 R" panose="02020603020101020101" pitchFamily="18" charset="-127"/>
              </a:rPr>
              <a:t>&lt; DB &gt;</a:t>
            </a:r>
            <a:endParaRPr lang="ko-KR" altLang="en-US" b="1" dirty="0">
              <a:solidFill>
                <a:srgbClr val="233B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3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 구현 </a:t>
            </a:r>
            <a:r>
              <a:rPr lang="ko-KR" altLang="en-US" sz="2400" dirty="0"/>
              <a:t>부분 </a:t>
            </a:r>
            <a:r>
              <a:rPr lang="ko-KR" altLang="en-US" sz="2400" dirty="0" smtClean="0"/>
              <a:t>설명</a:t>
            </a:r>
            <a:r>
              <a:rPr lang="en-US" altLang="ko-KR" dirty="0" smtClean="0"/>
              <a:t>- </a:t>
            </a:r>
            <a:r>
              <a:rPr lang="ko-KR" altLang="en-US" dirty="0" smtClean="0"/>
              <a:t>근처 적 나타날 시에 경보음 울리기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1079612" y="4407495"/>
            <a:ext cx="702078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79612" y="4047455"/>
            <a:ext cx="0" cy="72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078568" y="4047455"/>
            <a:ext cx="0" cy="720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412094" y="4263479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804248" y="4263479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627784" y="4263479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019939" y="4263479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18160" y="4911551"/>
            <a:ext cx="986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5</a:t>
            </a:r>
            <a:r>
              <a:rPr lang="en-US" altLang="ko-KR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0M</a:t>
            </a:r>
            <a:endParaRPr lang="ko-KR" altLang="en-US" sz="24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638406"/>
            <a:ext cx="3780420" cy="37804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348880"/>
            <a:ext cx="1195670" cy="1447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2" y="2653288"/>
            <a:ext cx="716280" cy="975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4952201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내 위치</a:t>
            </a:r>
            <a:endParaRPr lang="ko-KR" altLang="en-US" sz="24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 구현 </a:t>
            </a:r>
            <a:r>
              <a:rPr lang="ko-KR" altLang="en-US" sz="2400" dirty="0"/>
              <a:t>부분 </a:t>
            </a:r>
            <a:r>
              <a:rPr lang="ko-KR" altLang="en-US" sz="2400" dirty="0" smtClean="0"/>
              <a:t>설명</a:t>
            </a:r>
            <a:r>
              <a:rPr lang="en-US" altLang="ko-KR" dirty="0" smtClean="0"/>
              <a:t>- </a:t>
            </a:r>
            <a:r>
              <a:rPr lang="ko-KR" altLang="en-US" dirty="0" smtClean="0"/>
              <a:t>근처 적 나타날 시에 경보음 울리기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8048" y="153762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계산 함수 사용</a:t>
            </a:r>
            <a:endParaRPr lang="ko-KR" altLang="en-US" sz="28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60" y="2224329"/>
            <a:ext cx="2487810" cy="2631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2276872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지구  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=  6371000.0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반지름  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= PI1180</a:t>
            </a:r>
            <a:endParaRPr lang="ko-KR" altLang="en-US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3356992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반지름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* </a:t>
            </a: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위도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1 = ( Lat1 )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반지름</a:t>
            </a:r>
            <a:r>
              <a:rPr lang="en-US" altLang="ko-KR" dirty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* </a:t>
            </a: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위도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2 </a:t>
            </a:r>
            <a:r>
              <a:rPr lang="en-US" altLang="ko-KR" dirty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= ( 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Lat2 )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반지름 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* (</a:t>
            </a: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경도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1 – </a:t>
            </a: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경도 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2 ) = ( </a:t>
            </a:r>
            <a:r>
              <a:rPr lang="en-US" altLang="ko-KR" dirty="0" err="1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rast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)</a:t>
            </a:r>
            <a:endParaRPr lang="en-US" altLang="ko-KR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</a:t>
            </a:r>
            <a:endParaRPr lang="ko-KR" altLang="en-US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1600" y="4915034"/>
            <a:ext cx="6678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남은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</a:t>
            </a: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거리 </a:t>
            </a:r>
            <a:r>
              <a:rPr lang="en-US" altLang="ko-KR" dirty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= sin (Lat1) * sin (Last2)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남은 거리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= </a:t>
            </a: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남은 거리 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+ cos(Last2) * cos(Lat2)*( </a:t>
            </a:r>
            <a:r>
              <a:rPr lang="en-US" altLang="ko-KR" dirty="0" err="1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rast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남은 거리 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= round(</a:t>
            </a:r>
            <a:r>
              <a:rPr lang="ko-KR" altLang="en-US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남은 거리</a:t>
            </a: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) / 1000 </a:t>
            </a:r>
            <a:endParaRPr lang="en-US" altLang="ko-KR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</a:t>
            </a:r>
            <a:endParaRPr lang="ko-KR" altLang="en-US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11" name="왼쪽 대괄호 10"/>
          <p:cNvSpPr/>
          <p:nvPr/>
        </p:nvSpPr>
        <p:spPr>
          <a:xfrm>
            <a:off x="738048" y="2492896"/>
            <a:ext cx="207263" cy="576064"/>
          </a:xfrm>
          <a:prstGeom prst="leftBracket">
            <a:avLst/>
          </a:prstGeom>
          <a:ln w="38100">
            <a:solidFill>
              <a:srgbClr val="122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대괄호 21"/>
          <p:cNvSpPr/>
          <p:nvPr/>
        </p:nvSpPr>
        <p:spPr>
          <a:xfrm>
            <a:off x="738048" y="3573016"/>
            <a:ext cx="207263" cy="1050835"/>
          </a:xfrm>
          <a:prstGeom prst="leftBracket">
            <a:avLst/>
          </a:prstGeom>
          <a:ln w="38100">
            <a:solidFill>
              <a:srgbClr val="122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대괄호 23"/>
          <p:cNvSpPr/>
          <p:nvPr/>
        </p:nvSpPr>
        <p:spPr>
          <a:xfrm>
            <a:off x="738048" y="5111318"/>
            <a:ext cx="207263" cy="1050835"/>
          </a:xfrm>
          <a:prstGeom prst="leftBracket">
            <a:avLst/>
          </a:prstGeom>
          <a:ln w="38100">
            <a:solidFill>
              <a:srgbClr val="122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1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 구현 </a:t>
            </a:r>
            <a:r>
              <a:rPr lang="ko-KR" altLang="en-US" sz="2400" dirty="0"/>
              <a:t>부분 </a:t>
            </a:r>
            <a:r>
              <a:rPr lang="ko-KR" altLang="en-US" sz="2400" dirty="0" smtClean="0"/>
              <a:t>설명</a:t>
            </a:r>
            <a:r>
              <a:rPr lang="en-US" altLang="ko-KR" dirty="0" smtClean="0"/>
              <a:t>- UI </a:t>
            </a:r>
            <a:r>
              <a:rPr lang="ko-KR" altLang="en-US" dirty="0" smtClean="0"/>
              <a:t>보완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60648"/>
            <a:ext cx="1728192" cy="11937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1556792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팀별 마커</a:t>
            </a:r>
            <a:r>
              <a:rPr lang="en-US" altLang="ko-KR" sz="28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, </a:t>
            </a:r>
            <a:r>
              <a:rPr lang="ko-KR" altLang="en-US" sz="2800" dirty="0" smtClean="0"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보석 마커 변경</a:t>
            </a:r>
            <a:endParaRPr lang="ko-KR" altLang="en-US" sz="2800" dirty="0"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1" y="1781179"/>
            <a:ext cx="1083029" cy="12877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1" y="3321606"/>
            <a:ext cx="1180381" cy="14035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05" y="5085184"/>
            <a:ext cx="852080" cy="11592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42" y="2708920"/>
            <a:ext cx="1714500" cy="171450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851920" y="3933056"/>
            <a:ext cx="2016224" cy="0"/>
          </a:xfrm>
          <a:prstGeom prst="straightConnector1">
            <a:avLst/>
          </a:prstGeom>
          <a:ln w="28575">
            <a:solidFill>
              <a:srgbClr val="12203B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851920" y="2636912"/>
            <a:ext cx="1872208" cy="1296144"/>
          </a:xfrm>
          <a:prstGeom prst="straightConnector1">
            <a:avLst/>
          </a:prstGeom>
          <a:ln w="28575">
            <a:solidFill>
              <a:srgbClr val="12203B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851920" y="3933056"/>
            <a:ext cx="1872208" cy="1224136"/>
          </a:xfrm>
          <a:prstGeom prst="straightConnector1">
            <a:avLst/>
          </a:prstGeom>
          <a:ln w="28575">
            <a:solidFill>
              <a:srgbClr val="12203B"/>
            </a:solidFill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80312" y="2276526"/>
            <a:ext cx="117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[ A Team ]</a:t>
            </a:r>
            <a:endParaRPr lang="ko-KR" altLang="en-US" b="1" dirty="0">
              <a:solidFill>
                <a:srgbClr val="233B7C"/>
              </a:solidFill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80312" y="3748390"/>
            <a:ext cx="117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[ B Team ]</a:t>
            </a:r>
            <a:endParaRPr lang="ko-KR" altLang="en-US" b="1" dirty="0">
              <a:solidFill>
                <a:srgbClr val="233B7C"/>
              </a:solidFill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80312" y="5323943"/>
            <a:ext cx="133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[ Treasure ]</a:t>
            </a:r>
            <a:endParaRPr lang="ko-KR" altLang="en-US" b="1" dirty="0">
              <a:solidFill>
                <a:srgbClr val="233B7C"/>
              </a:solidFill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3807" y="4715852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[ </a:t>
            </a:r>
            <a:r>
              <a:rPr lang="ko-KR" altLang="en-US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다음 </a:t>
            </a:r>
            <a:r>
              <a:rPr lang="en-US" altLang="ko-KR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API </a:t>
            </a:r>
            <a:r>
              <a:rPr lang="ko-KR" altLang="en-US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기본</a:t>
            </a:r>
            <a:r>
              <a:rPr lang="en-US" altLang="ko-KR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마커 </a:t>
            </a:r>
            <a:r>
              <a:rPr lang="en-US" altLang="ko-KR" b="1" dirty="0" smtClean="0">
                <a:solidFill>
                  <a:srgbClr val="233B7C"/>
                </a:solidFill>
                <a:latin typeface="210 악동클럽 R" panose="02020603020101020101" pitchFamily="18" charset="-127"/>
                <a:ea typeface="210 악동클럽 R" panose="02020603020101020101" pitchFamily="18" charset="-127"/>
              </a:rPr>
              <a:t>]</a:t>
            </a:r>
            <a:endParaRPr lang="ko-KR" altLang="en-US" b="1" dirty="0">
              <a:solidFill>
                <a:srgbClr val="233B7C"/>
              </a:solidFill>
              <a:latin typeface="210 악동클럽 R" panose="02020603020101020101" pitchFamily="18" charset="-127"/>
              <a:ea typeface="210 악동클럽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92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11670</TotalTime>
  <Words>434</Words>
  <Application>Microsoft Office PowerPoint</Application>
  <PresentationFormat>화면 슬라이드 쇼(4:3)</PresentationFormat>
  <Paragraphs>103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굴림</vt:lpstr>
      <vt:lpstr>Arial</vt:lpstr>
      <vt:lpstr>210 악동클럽 R</vt:lpstr>
      <vt:lpstr>Univers 57 Condensed</vt:lpstr>
      <vt:lpstr>210 파란우산 R</vt:lpstr>
      <vt:lpstr>나눔고딕</vt:lpstr>
      <vt:lpstr>210 색종이 R</vt:lpstr>
      <vt:lpstr>Wingdings</vt:lpstr>
      <vt:lpstr>나눔손글씨 붓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hhkang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강현호</dc:creator>
  <cp:lastModifiedBy>User</cp:lastModifiedBy>
  <cp:revision>228</cp:revision>
  <dcterms:created xsi:type="dcterms:W3CDTF">2008-02-20T11:40:34Z</dcterms:created>
  <dcterms:modified xsi:type="dcterms:W3CDTF">2015-08-12T20:14:38Z</dcterms:modified>
</cp:coreProperties>
</file>